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843" r:id="rId3"/>
    <p:sldId id="867" r:id="rId4"/>
    <p:sldId id="850" r:id="rId5"/>
    <p:sldId id="774" r:id="rId6"/>
    <p:sldId id="859" r:id="rId7"/>
    <p:sldId id="848" r:id="rId8"/>
    <p:sldId id="865" r:id="rId9"/>
    <p:sldId id="868" r:id="rId10"/>
    <p:sldId id="869" r:id="rId11"/>
    <p:sldId id="860" r:id="rId12"/>
    <p:sldId id="861" r:id="rId13"/>
    <p:sldId id="862" r:id="rId14"/>
    <p:sldId id="863" r:id="rId15"/>
    <p:sldId id="864" r:id="rId16"/>
    <p:sldId id="845" r:id="rId17"/>
    <p:sldId id="853" r:id="rId18"/>
    <p:sldId id="866" r:id="rId19"/>
    <p:sldId id="854" r:id="rId20"/>
    <p:sldId id="855" r:id="rId21"/>
    <p:sldId id="784" r:id="rId22"/>
    <p:sldId id="858" r:id="rId23"/>
    <p:sldId id="846" r:id="rId24"/>
    <p:sldId id="847" r:id="rId25"/>
    <p:sldId id="849" r:id="rId26"/>
    <p:sldId id="856" r:id="rId27"/>
    <p:sldId id="790" r:id="rId28"/>
    <p:sldId id="851" r:id="rId29"/>
    <p:sldId id="852" r:id="rId30"/>
    <p:sldId id="793" r:id="rId31"/>
    <p:sldId id="844" r:id="rId32"/>
    <p:sldId id="2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253654-516A-944D-9FEA-49E8F4E350EA}">
          <p14:sldIdLst>
            <p14:sldId id="256"/>
            <p14:sldId id="843"/>
          </p14:sldIdLst>
        </p14:section>
        <p14:section name="Skills" id="{E5F17ACB-9872-C14F-9A1A-47C4D3ABD97A}">
          <p14:sldIdLst>
            <p14:sldId id="867"/>
            <p14:sldId id="850"/>
            <p14:sldId id="774"/>
            <p14:sldId id="859"/>
            <p14:sldId id="848"/>
            <p14:sldId id="865"/>
            <p14:sldId id="868"/>
            <p14:sldId id="869"/>
            <p14:sldId id="860"/>
            <p14:sldId id="861"/>
            <p14:sldId id="862"/>
            <p14:sldId id="863"/>
            <p14:sldId id="864"/>
            <p14:sldId id="845"/>
            <p14:sldId id="853"/>
            <p14:sldId id="866"/>
            <p14:sldId id="854"/>
            <p14:sldId id="855"/>
            <p14:sldId id="784"/>
            <p14:sldId id="858"/>
            <p14:sldId id="846"/>
            <p14:sldId id="847"/>
            <p14:sldId id="849"/>
            <p14:sldId id="856"/>
            <p14:sldId id="790"/>
          </p14:sldIdLst>
        </p14:section>
        <p14:section name="Trends in data wrangling" id="{FF45C8AF-747B-0F46-8B8C-2CAE732963E6}">
          <p14:sldIdLst>
            <p14:sldId id="851"/>
            <p14:sldId id="852"/>
          </p14:sldIdLst>
        </p14:section>
        <p14:section name="Long-term learning" id="{3884904E-FB1D-9D4C-AF07-DF141C604398}">
          <p14:sldIdLst>
            <p14:sldId id="793"/>
          </p14:sldIdLst>
        </p14:section>
        <p14:section name="Closing" id="{67CB450F-D6A2-894A-ABD1-4EF2174FA675}">
          <p14:sldIdLst>
            <p14:sldId id="84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DBD"/>
    <a:srgbClr val="C4E7FF"/>
    <a:srgbClr val="F3F3F3"/>
    <a:srgbClr val="BC83ED"/>
    <a:srgbClr val="FFFFFA"/>
    <a:srgbClr val="F8F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D8B86-3802-010E-B669-309FDF2567F9}" v="38" dt="2022-06-22T15:50:29.256"/>
    <p1510:client id="{B28140AE-41E9-0F4B-9642-F6982FFD88B2}" v="2343" dt="2022-06-22T17:27:42.868"/>
    <p1510:client id="{BF0B24FA-46EF-8B4B-BBDF-E970236C4F91}" v="37" dt="2022-06-22T23:59:09.510"/>
    <p1510:client id="{E7D21F7C-BEC8-7F25-7AF9-776773225F7F}" v="3" dt="2022-06-22T15:51:42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0"/>
    <p:restoredTop sz="83537"/>
  </p:normalViewPr>
  <p:slideViewPr>
    <p:cSldViewPr snapToGrid="0" snapToObjects="1">
      <p:cViewPr varScale="1">
        <p:scale>
          <a:sx n="106" d="100"/>
          <a:sy n="106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lson Roque" userId="S::ne612914@ucf.edu::4b35f09a-03fd-4994-908f-da3654c5fef1" providerId="AD" clId="Web-{7CDE33FD-9866-6CFF-E285-87177DADCA1B}"/>
    <pc:docChg chg="addSld modSld">
      <pc:chgData name="Nelson Roque" userId="S::ne612914@ucf.edu::4b35f09a-03fd-4994-908f-da3654c5fef1" providerId="AD" clId="Web-{7CDE33FD-9866-6CFF-E285-87177DADCA1B}" dt="2021-09-22T15:42:51.281" v="138" actId="20577"/>
      <pc:docMkLst>
        <pc:docMk/>
      </pc:docMkLst>
      <pc:sldChg chg="addSp delSp modSp new">
        <pc:chgData name="Nelson Roque" userId="S::ne612914@ucf.edu::4b35f09a-03fd-4994-908f-da3654c5fef1" providerId="AD" clId="Web-{7CDE33FD-9866-6CFF-E285-87177DADCA1B}" dt="2021-09-22T15:42:51.281" v="138" actId="20577"/>
        <pc:sldMkLst>
          <pc:docMk/>
          <pc:sldMk cId="1547368762" sldId="794"/>
        </pc:sldMkLst>
        <pc:spChg chg="mod">
          <ac:chgData name="Nelson Roque" userId="S::ne612914@ucf.edu::4b35f09a-03fd-4994-908f-da3654c5fef1" providerId="AD" clId="Web-{7CDE33FD-9866-6CFF-E285-87177DADCA1B}" dt="2021-09-22T15:39:14.961" v="7" actId="20577"/>
          <ac:spMkLst>
            <pc:docMk/>
            <pc:sldMk cId="1547368762" sldId="794"/>
            <ac:spMk id="2" creationId="{32992CBB-F3D7-4001-93A2-73BF5BC97C27}"/>
          </ac:spMkLst>
        </pc:spChg>
        <pc:spChg chg="del mod">
          <ac:chgData name="Nelson Roque" userId="S::ne612914@ucf.edu::4b35f09a-03fd-4994-908f-da3654c5fef1" providerId="AD" clId="Web-{7CDE33FD-9866-6CFF-E285-87177DADCA1B}" dt="2021-09-22T15:39:57.963" v="14"/>
          <ac:spMkLst>
            <pc:docMk/>
            <pc:sldMk cId="1547368762" sldId="794"/>
            <ac:spMk id="3" creationId="{B208BABE-44AF-4382-A2A1-D64B588785FB}"/>
          </ac:spMkLst>
        </pc:spChg>
        <pc:spChg chg="add mod">
          <ac:chgData name="Nelson Roque" userId="S::ne612914@ucf.edu::4b35f09a-03fd-4994-908f-da3654c5fef1" providerId="AD" clId="Web-{7CDE33FD-9866-6CFF-E285-87177DADCA1B}" dt="2021-09-22T15:39:44.119" v="13" actId="1076"/>
          <ac:spMkLst>
            <pc:docMk/>
            <pc:sldMk cId="1547368762" sldId="794"/>
            <ac:spMk id="4" creationId="{9EF9B174-2839-4AC6-9F25-5FB3D9806EA3}"/>
          </ac:spMkLst>
        </pc:spChg>
        <pc:spChg chg="add mod">
          <ac:chgData name="Nelson Roque" userId="S::ne612914@ucf.edu::4b35f09a-03fd-4994-908f-da3654c5fef1" providerId="AD" clId="Web-{7CDE33FD-9866-6CFF-E285-87177DADCA1B}" dt="2021-09-22T15:42:51.281" v="138" actId="20577"/>
          <ac:spMkLst>
            <pc:docMk/>
            <pc:sldMk cId="1547368762" sldId="794"/>
            <ac:spMk id="7" creationId="{514C9E9A-F43A-4768-9113-B29D7AEA233E}"/>
          </ac:spMkLst>
        </pc:spChg>
        <pc:picChg chg="add mod ord">
          <ac:chgData name="Nelson Roque" userId="S::ne612914@ucf.edu::4b35f09a-03fd-4994-908f-da3654c5fef1" providerId="AD" clId="Web-{7CDE33FD-9866-6CFF-E285-87177DADCA1B}" dt="2021-09-22T15:40:04.682" v="17" actId="1076"/>
          <ac:picMkLst>
            <pc:docMk/>
            <pc:sldMk cId="1547368762" sldId="794"/>
            <ac:picMk id="5" creationId="{C9FAAA51-93DC-4FEA-9264-EA4BCDFAE4E8}"/>
          </ac:picMkLst>
        </pc:picChg>
      </pc:sldChg>
    </pc:docChg>
  </pc:docChgLst>
  <pc:docChgLst>
    <pc:chgData name="Nelson Roque" userId="4b35f09a-03fd-4994-908f-da3654c5fef1" providerId="ADAL" clId="{9B614A6C-34F2-6348-B5BE-615F80196534}"/>
    <pc:docChg chg="undo custSel addSld delSld modSld sldOrd addSection delSection modSection">
      <pc:chgData name="Nelson Roque" userId="4b35f09a-03fd-4994-908f-da3654c5fef1" providerId="ADAL" clId="{9B614A6C-34F2-6348-B5BE-615F80196534}" dt="2022-06-17T06:49:50.329" v="7060" actId="20577"/>
      <pc:docMkLst>
        <pc:docMk/>
      </pc:docMkLst>
      <pc:sldChg chg="addSp delSp modSp mod ord setBg modNotesTx">
        <pc:chgData name="Nelson Roque" userId="4b35f09a-03fd-4994-908f-da3654c5fef1" providerId="ADAL" clId="{9B614A6C-34F2-6348-B5BE-615F80196534}" dt="2022-06-17T04:13:14.649" v="6021" actId="1076"/>
        <pc:sldMkLst>
          <pc:docMk/>
          <pc:sldMk cId="270760858" sldId="256"/>
        </pc:sldMkLst>
        <pc:spChg chg="mod">
          <ac:chgData name="Nelson Roque" userId="4b35f09a-03fd-4994-908f-da3654c5fef1" providerId="ADAL" clId="{9B614A6C-34F2-6348-B5BE-615F80196534}" dt="2022-06-17T04:05:32.963" v="5529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9B614A6C-34F2-6348-B5BE-615F80196534}" dt="2022-06-17T04:05:38.329" v="5530" actId="1076"/>
          <ac:spMkLst>
            <pc:docMk/>
            <pc:sldMk cId="270760858" sldId="256"/>
            <ac:spMk id="3" creationId="{E734698E-974D-7543-A510-2F4A5B306475}"/>
          </ac:spMkLst>
        </pc:spChg>
        <pc:spChg chg="mod">
          <ac:chgData name="Nelson Roque" userId="4b35f09a-03fd-4994-908f-da3654c5fef1" providerId="ADAL" clId="{9B614A6C-34F2-6348-B5BE-615F80196534}" dt="2022-06-17T04:04:53.933" v="5521" actId="1076"/>
          <ac:spMkLst>
            <pc:docMk/>
            <pc:sldMk cId="270760858" sldId="256"/>
            <ac:spMk id="4" creationId="{C58CC44E-FC98-9746-BD0A-C9A555C1F23D}"/>
          </ac:spMkLst>
        </pc:spChg>
        <pc:spChg chg="mod">
          <ac:chgData name="Nelson Roque" userId="4b35f09a-03fd-4994-908f-da3654c5fef1" providerId="ADAL" clId="{9B614A6C-34F2-6348-B5BE-615F80196534}" dt="2022-06-17T03:50:17.930" v="5091" actId="1076"/>
          <ac:spMkLst>
            <pc:docMk/>
            <pc:sldMk cId="270760858" sldId="256"/>
            <ac:spMk id="5" creationId="{C909E088-B48A-5940-8AE5-496F08B7F0EE}"/>
          </ac:spMkLst>
        </pc:spChg>
        <pc:spChg chg="add del mod">
          <ac:chgData name="Nelson Roque" userId="4b35f09a-03fd-4994-908f-da3654c5fef1" providerId="ADAL" clId="{9B614A6C-34F2-6348-B5BE-615F80196534}" dt="2022-06-17T03:52:00.576" v="5109"/>
          <ac:spMkLst>
            <pc:docMk/>
            <pc:sldMk cId="270760858" sldId="256"/>
            <ac:spMk id="15" creationId="{475DB33B-7898-81F4-9B3D-0C8D3B0361AE}"/>
          </ac:spMkLst>
        </pc:spChg>
        <pc:spChg chg="add del">
          <ac:chgData name="Nelson Roque" userId="4b35f09a-03fd-4994-908f-da3654c5fef1" providerId="ADAL" clId="{9B614A6C-34F2-6348-B5BE-615F80196534}" dt="2022-06-17T03:51:57.466" v="5107" actId="22"/>
          <ac:spMkLst>
            <pc:docMk/>
            <pc:sldMk cId="270760858" sldId="256"/>
            <ac:spMk id="17" creationId="{D1779E69-85E2-0F44-E895-0E50DD297766}"/>
          </ac:spMkLst>
        </pc:spChg>
        <pc:spChg chg="add mod">
          <ac:chgData name="Nelson Roque" userId="4b35f09a-03fd-4994-908f-da3654c5fef1" providerId="ADAL" clId="{9B614A6C-34F2-6348-B5BE-615F80196534}" dt="2022-06-17T04:13:14.649" v="6021" actId="1076"/>
          <ac:spMkLst>
            <pc:docMk/>
            <pc:sldMk cId="270760858" sldId="256"/>
            <ac:spMk id="18" creationId="{7B1856C2-730C-1EB7-EA97-E8D3D3E27DF0}"/>
          </ac:spMkLst>
        </pc:spChg>
        <pc:spChg chg="add del">
          <ac:chgData name="Nelson Roque" userId="4b35f09a-03fd-4994-908f-da3654c5fef1" providerId="ADAL" clId="{9B614A6C-34F2-6348-B5BE-615F80196534}" dt="2022-06-17T03:52:02.842" v="5111" actId="22"/>
          <ac:spMkLst>
            <pc:docMk/>
            <pc:sldMk cId="270760858" sldId="256"/>
            <ac:spMk id="19" creationId="{0EA8CEEB-641A-E34E-4209-3A7C7A91E09C}"/>
          </ac:spMkLst>
        </pc:spChg>
        <pc:picChg chg="del">
          <ac:chgData name="Nelson Roque" userId="4b35f09a-03fd-4994-908f-da3654c5fef1" providerId="ADAL" clId="{9B614A6C-34F2-6348-B5BE-615F80196534}" dt="2022-06-16T23:56:17.191" v="18" actId="478"/>
          <ac:picMkLst>
            <pc:docMk/>
            <pc:sldMk cId="270760858" sldId="256"/>
            <ac:picMk id="7" creationId="{3A850738-3B06-C843-A88E-E8D72C175C9B}"/>
          </ac:picMkLst>
        </pc:picChg>
        <pc:picChg chg="del mod">
          <ac:chgData name="Nelson Roque" userId="4b35f09a-03fd-4994-908f-da3654c5fef1" providerId="ADAL" clId="{9B614A6C-34F2-6348-B5BE-615F80196534}" dt="2022-06-17T03:51:24.129" v="5092" actId="478"/>
          <ac:picMkLst>
            <pc:docMk/>
            <pc:sldMk cId="270760858" sldId="256"/>
            <ac:picMk id="13" creationId="{83FB32B0-A501-4845-A22E-F5E6CD494110}"/>
          </ac:picMkLst>
        </pc:picChg>
        <pc:picChg chg="add mod">
          <ac:chgData name="Nelson Roque" userId="4b35f09a-03fd-4994-908f-da3654c5fef1" providerId="ADAL" clId="{9B614A6C-34F2-6348-B5BE-615F80196534}" dt="2022-06-17T04:05:47.437" v="5532" actId="1076"/>
          <ac:picMkLst>
            <pc:docMk/>
            <pc:sldMk cId="270760858" sldId="256"/>
            <ac:picMk id="12290" creationId="{6E0EF3B4-1E06-3C15-7E15-8129FC6B5C18}"/>
          </ac:picMkLst>
        </pc:picChg>
        <pc:cxnChg chg="del">
          <ac:chgData name="Nelson Roque" userId="4b35f09a-03fd-4994-908f-da3654c5fef1" providerId="ADAL" clId="{9B614A6C-34F2-6348-B5BE-615F80196534}" dt="2022-06-17T01:23:35.964" v="2325" actId="478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731651102" sldId="263"/>
        </pc:sldMkLst>
      </pc:sldChg>
      <pc:sldChg chg="modSp add mod">
        <pc:chgData name="Nelson Roque" userId="4b35f09a-03fd-4994-908f-da3654c5fef1" providerId="ADAL" clId="{9B614A6C-34F2-6348-B5BE-615F80196534}" dt="2022-06-17T04:03:54.503" v="5513" actId="1076"/>
        <pc:sldMkLst>
          <pc:docMk/>
          <pc:sldMk cId="256380343" sldId="274"/>
        </pc:sldMkLst>
        <pc:spChg chg="mod">
          <ac:chgData name="Nelson Roque" userId="4b35f09a-03fd-4994-908f-da3654c5fef1" providerId="ADAL" clId="{9B614A6C-34F2-6348-B5BE-615F80196534}" dt="2022-06-17T04:03:54.503" v="5513" actId="1076"/>
          <ac:spMkLst>
            <pc:docMk/>
            <pc:sldMk cId="256380343" sldId="274"/>
            <ac:spMk id="4" creationId="{3CB8319D-1697-8BDE-1D26-ECC47B8A092E}"/>
          </ac:spMkLst>
        </pc:spChg>
        <pc:cxnChg chg="mod">
          <ac:chgData name="Nelson Roque" userId="4b35f09a-03fd-4994-908f-da3654c5fef1" providerId="ADAL" clId="{9B614A6C-34F2-6348-B5BE-615F80196534}" dt="2022-06-17T04:03:54.503" v="5513" actId="1076"/>
          <ac:cxnSpMkLst>
            <pc:docMk/>
            <pc:sldMk cId="256380343" sldId="274"/>
            <ac:cxnSpMk id="8" creationId="{9F8DDEDB-57DB-AA02-CACF-250C7D338924}"/>
          </ac:cxnSpMkLst>
        </pc:cxnChg>
        <pc:cxnChg chg="mod">
          <ac:chgData name="Nelson Roque" userId="4b35f09a-03fd-4994-908f-da3654c5fef1" providerId="ADAL" clId="{9B614A6C-34F2-6348-B5BE-615F80196534}" dt="2022-06-17T04:03:54.503" v="5513" actId="1076"/>
          <ac:cxnSpMkLst>
            <pc:docMk/>
            <pc:sldMk cId="256380343" sldId="274"/>
            <ac:cxnSpMk id="14" creationId="{281E5E61-BD64-EB06-9754-0019BF92796F}"/>
          </ac:cxnSpMkLst>
        </pc:cxnChg>
      </pc:sldChg>
      <pc:sldChg chg="add">
        <pc:chgData name="Nelson Roque" userId="4b35f09a-03fd-4994-908f-da3654c5fef1" providerId="ADAL" clId="{9B614A6C-34F2-6348-B5BE-615F80196534}" dt="2022-06-17T03:25:07.392" v="4571"/>
        <pc:sldMkLst>
          <pc:docMk/>
          <pc:sldMk cId="1947555753" sldId="276"/>
        </pc:sldMkLst>
      </pc:sldChg>
      <pc:sldChg chg="add">
        <pc:chgData name="Nelson Roque" userId="4b35f09a-03fd-4994-908f-da3654c5fef1" providerId="ADAL" clId="{9B614A6C-34F2-6348-B5BE-615F80196534}" dt="2022-06-17T03:25:07.392" v="4571"/>
        <pc:sldMkLst>
          <pc:docMk/>
          <pc:sldMk cId="1745240344" sldId="277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220930603" sldId="774"/>
        </pc:sldMkLst>
      </pc:sldChg>
      <pc:sldChg chg="del">
        <pc:chgData name="Nelson Roque" userId="4b35f09a-03fd-4994-908f-da3654c5fef1" providerId="ADAL" clId="{9B614A6C-34F2-6348-B5BE-615F80196534}" dt="2022-06-17T01:11:41.320" v="2276" actId="2696"/>
        <pc:sldMkLst>
          <pc:docMk/>
          <pc:sldMk cId="2552594514" sldId="774"/>
        </pc:sldMkLst>
      </pc:sldChg>
      <pc:sldChg chg="del">
        <pc:chgData name="Nelson Roque" userId="4b35f09a-03fd-4994-908f-da3654c5fef1" providerId="ADAL" clId="{9B614A6C-34F2-6348-B5BE-615F80196534}" dt="2022-06-17T01:11:41.320" v="2276" actId="2696"/>
        <pc:sldMkLst>
          <pc:docMk/>
          <pc:sldMk cId="182923387" sldId="775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087758172" sldId="775"/>
        </pc:sldMkLst>
      </pc:sldChg>
      <pc:sldChg chg="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32387779" sldId="776"/>
        </pc:sldMkLst>
        <pc:spChg chg="mod">
          <ac:chgData name="Nelson Roque" userId="4b35f09a-03fd-4994-908f-da3654c5fef1" providerId="ADAL" clId="{9B614A6C-34F2-6348-B5BE-615F80196534}" dt="2022-06-17T00:06:13.747" v="262" actId="20577"/>
          <ac:spMkLst>
            <pc:docMk/>
            <pc:sldMk cId="832387779" sldId="776"/>
            <ac:spMk id="2" creationId="{DBC81342-1F32-E749-B888-AA5EF31982C1}"/>
          </ac:spMkLst>
        </pc:spChg>
        <pc:spChg chg="mod">
          <ac:chgData name="Nelson Roque" userId="4b35f09a-03fd-4994-908f-da3654c5fef1" providerId="ADAL" clId="{9B614A6C-34F2-6348-B5BE-615F80196534}" dt="2022-06-17T00:05:52.103" v="253" actId="12"/>
          <ac:spMkLst>
            <pc:docMk/>
            <pc:sldMk cId="832387779" sldId="776"/>
            <ac:spMk id="3" creationId="{32B46247-1F1C-6F46-944D-AF4A3E27A656}"/>
          </ac:spMkLst>
        </pc:spChg>
      </pc:sldChg>
      <pc:sldChg chg="modSp del mod">
        <pc:chgData name="Nelson Roque" userId="4b35f09a-03fd-4994-908f-da3654c5fef1" providerId="ADAL" clId="{9B614A6C-34F2-6348-B5BE-615F80196534}" dt="2022-06-17T01:11:35.122" v="2275" actId="2696"/>
        <pc:sldMkLst>
          <pc:docMk/>
          <pc:sldMk cId="3765161400" sldId="777"/>
        </pc:sldMkLst>
        <pc:spChg chg="mod">
          <ac:chgData name="Nelson Roque" userId="4b35f09a-03fd-4994-908f-da3654c5fef1" providerId="ADAL" clId="{9B614A6C-34F2-6348-B5BE-615F80196534}" dt="2022-06-17T01:05:13.989" v="2201" actId="14100"/>
          <ac:spMkLst>
            <pc:docMk/>
            <pc:sldMk cId="3765161400" sldId="777"/>
            <ac:spMk id="3" creationId="{413DA558-8C51-B946-85B6-D206C2FDE538}"/>
          </ac:spMkLst>
        </pc:spChg>
      </pc:sldChg>
      <pc:sldChg chg="add del">
        <pc:chgData name="Nelson Roque" userId="4b35f09a-03fd-4994-908f-da3654c5fef1" providerId="ADAL" clId="{9B614A6C-34F2-6348-B5BE-615F80196534}" dt="2022-06-17T03:23:01.551" v="4561" actId="2696"/>
        <pc:sldMkLst>
          <pc:docMk/>
          <pc:sldMk cId="960690807" sldId="780"/>
        </pc:sldMkLst>
      </pc:sldChg>
      <pc:sldChg chg="addSp delSp modSp del mod ord">
        <pc:chgData name="Nelson Roque" userId="4b35f09a-03fd-4994-908f-da3654c5fef1" providerId="ADAL" clId="{9B614A6C-34F2-6348-B5BE-615F80196534}" dt="2022-06-17T03:22:43.026" v="4555" actId="2696"/>
        <pc:sldMkLst>
          <pc:docMk/>
          <pc:sldMk cId="1775141244" sldId="780"/>
        </pc:sldMkLst>
        <pc:spChg chg="mod">
          <ac:chgData name="Nelson Roque" userId="4b35f09a-03fd-4994-908f-da3654c5fef1" providerId="ADAL" clId="{9B614A6C-34F2-6348-B5BE-615F80196534}" dt="2022-06-17T01:01:38.184" v="2182" actId="20577"/>
          <ac:spMkLst>
            <pc:docMk/>
            <pc:sldMk cId="1775141244" sldId="780"/>
            <ac:spMk id="2" creationId="{A7C53793-08D6-C34D-95D7-19BBFAFD08C6}"/>
          </ac:spMkLst>
        </pc:spChg>
        <pc:spChg chg="add del">
          <ac:chgData name="Nelson Roque" userId="4b35f09a-03fd-4994-908f-da3654c5fef1" providerId="ADAL" clId="{9B614A6C-34F2-6348-B5BE-615F80196534}" dt="2022-06-17T01:14:34.674" v="2294"/>
          <ac:spMkLst>
            <pc:docMk/>
            <pc:sldMk cId="1775141244" sldId="780"/>
            <ac:spMk id="4" creationId="{ED19C573-7D98-01E4-ECBD-B2253892F466}"/>
          </ac:spMkLst>
        </pc:spChg>
        <pc:picChg chg="mod modCrop">
          <ac:chgData name="Nelson Roque" userId="4b35f09a-03fd-4994-908f-da3654c5fef1" providerId="ADAL" clId="{9B614A6C-34F2-6348-B5BE-615F80196534}" dt="2022-06-17T01:14:55.278" v="2300" actId="1076"/>
          <ac:picMkLst>
            <pc:docMk/>
            <pc:sldMk cId="1775141244" sldId="780"/>
            <ac:picMk id="6" creationId="{48DDC2D8-9FB7-8C49-ACF2-F4BBC472044C}"/>
          </ac:picMkLst>
        </pc:picChg>
        <pc:picChg chg="mod">
          <ac:chgData name="Nelson Roque" userId="4b35f09a-03fd-4994-908f-da3654c5fef1" providerId="ADAL" clId="{9B614A6C-34F2-6348-B5BE-615F80196534}" dt="2022-06-17T01:14:08.631" v="2287" actId="1076"/>
          <ac:picMkLst>
            <pc:docMk/>
            <pc:sldMk cId="1775141244" sldId="780"/>
            <ac:picMk id="8" creationId="{AD1A8D3A-971D-2546-BB12-73B68F8D0B12}"/>
          </ac:picMkLst>
        </pc:picChg>
        <pc:picChg chg="add mod">
          <ac:chgData name="Nelson Roque" userId="4b35f09a-03fd-4994-908f-da3654c5fef1" providerId="ADAL" clId="{9B614A6C-34F2-6348-B5BE-615F80196534}" dt="2022-06-17T01:14:13.826" v="2290" actId="1076"/>
          <ac:picMkLst>
            <pc:docMk/>
            <pc:sldMk cId="1775141244" sldId="780"/>
            <ac:picMk id="1026" creationId="{65FD837A-EBA2-7B22-8F21-505915AA2BD1}"/>
          </ac:picMkLst>
        </pc:picChg>
        <pc:picChg chg="add mod">
          <ac:chgData name="Nelson Roque" userId="4b35f09a-03fd-4994-908f-da3654c5fef1" providerId="ADAL" clId="{9B614A6C-34F2-6348-B5BE-615F80196534}" dt="2022-06-17T01:14:52.533" v="2299" actId="1076"/>
          <ac:picMkLst>
            <pc:docMk/>
            <pc:sldMk cId="1775141244" sldId="780"/>
            <ac:picMk id="1030" creationId="{65ABC849-3EBD-D88D-AB6B-4D6BA62C4A18}"/>
          </ac:picMkLst>
        </pc:picChg>
      </pc:sldChg>
      <pc:sldChg chg="add">
        <pc:chgData name="Nelson Roque" userId="4b35f09a-03fd-4994-908f-da3654c5fef1" providerId="ADAL" clId="{9B614A6C-34F2-6348-B5BE-615F80196534}" dt="2022-06-17T03:23:04.931" v="4562"/>
        <pc:sldMkLst>
          <pc:docMk/>
          <pc:sldMk cId="3972858731" sldId="780"/>
        </pc:sldMkLst>
      </pc:sldChg>
      <pc:sldChg chg="add del">
        <pc:chgData name="Nelson Roque" userId="4b35f09a-03fd-4994-908f-da3654c5fef1" providerId="ADAL" clId="{9B614A6C-34F2-6348-B5BE-615F80196534}" dt="2022-06-17T03:22:52.382" v="4557"/>
        <pc:sldMkLst>
          <pc:docMk/>
          <pc:sldMk cId="4212175651" sldId="780"/>
        </pc:sldMkLst>
      </pc:sldChg>
      <pc:sldChg chg="add del">
        <pc:chgData name="Nelson Roque" userId="4b35f09a-03fd-4994-908f-da3654c5fef1" providerId="ADAL" clId="{9B614A6C-34F2-6348-B5BE-615F80196534}" dt="2022-06-17T03:22:55.457" v="4559"/>
        <pc:sldMkLst>
          <pc:docMk/>
          <pc:sldMk cId="4271202017" sldId="780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91714616" sldId="781"/>
        </pc:sldMkLst>
      </pc:sldChg>
      <pc:sldChg chg="add del ord">
        <pc:chgData name="Nelson Roque" userId="4b35f09a-03fd-4994-908f-da3654c5fef1" providerId="ADAL" clId="{9B614A6C-34F2-6348-B5BE-615F80196534}" dt="2022-06-17T03:14:13.784" v="3879" actId="2696"/>
        <pc:sldMkLst>
          <pc:docMk/>
          <pc:sldMk cId="3922788691" sldId="781"/>
        </pc:sldMkLst>
      </pc:sldChg>
      <pc:sldChg chg="addSp delSp 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060623866" sldId="782"/>
        </pc:sldMkLst>
        <pc:spChg chg="add mod">
          <ac:chgData name="Nelson Roque" userId="4b35f09a-03fd-4994-908f-da3654c5fef1" providerId="ADAL" clId="{9B614A6C-34F2-6348-B5BE-615F80196534}" dt="2022-06-17T03:06:46.515" v="3547" actId="1076"/>
          <ac:spMkLst>
            <pc:docMk/>
            <pc:sldMk cId="4060623866" sldId="782"/>
            <ac:spMk id="8" creationId="{86F4E217-2AC6-4556-FBC1-36C817AFE7C5}"/>
          </ac:spMkLst>
        </pc:spChg>
        <pc:spChg chg="add mod">
          <ac:chgData name="Nelson Roque" userId="4b35f09a-03fd-4994-908f-da3654c5fef1" providerId="ADAL" clId="{9B614A6C-34F2-6348-B5BE-615F80196534}" dt="2022-06-17T03:07:12.600" v="3559" actId="122"/>
          <ac:spMkLst>
            <pc:docMk/>
            <pc:sldMk cId="4060623866" sldId="782"/>
            <ac:spMk id="11" creationId="{A095EE35-BE63-553E-0D42-A4CB62AFD371}"/>
          </ac:spMkLst>
        </pc:spChg>
        <pc:picChg chg="add mod">
          <ac:chgData name="Nelson Roque" userId="4b35f09a-03fd-4994-908f-da3654c5fef1" providerId="ADAL" clId="{9B614A6C-34F2-6348-B5BE-615F80196534}" dt="2022-06-17T03:06:46.515" v="3547" actId="1076"/>
          <ac:picMkLst>
            <pc:docMk/>
            <pc:sldMk cId="4060623866" sldId="782"/>
            <ac:picMk id="4" creationId="{A7188027-D025-249C-0E68-33B2FE877C35}"/>
          </ac:picMkLst>
        </pc:picChg>
        <pc:picChg chg="add mod">
          <ac:chgData name="Nelson Roque" userId="4b35f09a-03fd-4994-908f-da3654c5fef1" providerId="ADAL" clId="{9B614A6C-34F2-6348-B5BE-615F80196534}" dt="2022-06-17T03:06:55.728" v="3553" actId="1076"/>
          <ac:picMkLst>
            <pc:docMk/>
            <pc:sldMk cId="4060623866" sldId="782"/>
            <ac:picMk id="5" creationId="{59D5B29F-8130-627C-411C-F4400FF82310}"/>
          </ac:picMkLst>
        </pc:picChg>
        <pc:picChg chg="del">
          <ac:chgData name="Nelson Roque" userId="4b35f09a-03fd-4994-908f-da3654c5fef1" providerId="ADAL" clId="{9B614A6C-34F2-6348-B5BE-615F80196534}" dt="2022-06-17T03:05:11.766" v="3533" actId="478"/>
          <ac:picMkLst>
            <pc:docMk/>
            <pc:sldMk cId="4060623866" sldId="782"/>
            <ac:picMk id="7" creationId="{B96982D4-28A6-A74C-A77D-C660A218634E}"/>
          </ac:picMkLst>
        </pc:picChg>
        <pc:picChg chg="mod">
          <ac:chgData name="Nelson Roque" userId="4b35f09a-03fd-4994-908f-da3654c5fef1" providerId="ADAL" clId="{9B614A6C-34F2-6348-B5BE-615F80196534}" dt="2022-06-17T03:07:15.691" v="3560" actId="1076"/>
          <ac:picMkLst>
            <pc:docMk/>
            <pc:sldMk cId="4060623866" sldId="782"/>
            <ac:picMk id="5122" creationId="{6D234631-5698-DA45-BCE5-C50C49D65820}"/>
          </ac:picMkLst>
        </pc:picChg>
        <pc:picChg chg="del">
          <ac:chgData name="Nelson Roque" userId="4b35f09a-03fd-4994-908f-da3654c5fef1" providerId="ADAL" clId="{9B614A6C-34F2-6348-B5BE-615F80196534}" dt="2022-06-17T03:05:14.456" v="3534" actId="478"/>
          <ac:picMkLst>
            <pc:docMk/>
            <pc:sldMk cId="4060623866" sldId="782"/>
            <ac:picMk id="5124" creationId="{25631FFA-5E15-994D-AC21-79B674ABD098}"/>
          </ac:picMkLst>
        </pc:picChg>
      </pc:sldChg>
      <pc:sldChg chg="addSp delSp 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233762483" sldId="783"/>
        </pc:sldMkLst>
        <pc:spChg chg="mod">
          <ac:chgData name="Nelson Roque" userId="4b35f09a-03fd-4994-908f-da3654c5fef1" providerId="ADAL" clId="{9B614A6C-34F2-6348-B5BE-615F80196534}" dt="2022-06-17T03:10:27.792" v="3645" actId="14100"/>
          <ac:spMkLst>
            <pc:docMk/>
            <pc:sldMk cId="1233762483" sldId="783"/>
            <ac:spMk id="2" creationId="{B288912E-10B4-5747-A796-51CA2D0D8A05}"/>
          </ac:spMkLst>
        </pc:spChg>
        <pc:spChg chg="mod">
          <ac:chgData name="Nelson Roque" userId="4b35f09a-03fd-4994-908f-da3654c5fef1" providerId="ADAL" clId="{9B614A6C-34F2-6348-B5BE-615F80196534}" dt="2022-06-17T03:14:00.372" v="3878" actId="113"/>
          <ac:spMkLst>
            <pc:docMk/>
            <pc:sldMk cId="1233762483" sldId="783"/>
            <ac:spMk id="3" creationId="{DBA5AE74-06D7-C648-89A0-A8640E00D5B0}"/>
          </ac:spMkLst>
        </pc:spChg>
        <pc:spChg chg="add del mod">
          <ac:chgData name="Nelson Roque" userId="4b35f09a-03fd-4994-908f-da3654c5fef1" providerId="ADAL" clId="{9B614A6C-34F2-6348-B5BE-615F80196534}" dt="2022-06-17T03:12:23.260" v="3721"/>
          <ac:spMkLst>
            <pc:docMk/>
            <pc:sldMk cId="1233762483" sldId="783"/>
            <ac:spMk id="6" creationId="{AA742564-6DA0-092E-E938-34B25371EF2E}"/>
          </ac:spMkLst>
        </pc:spChg>
        <pc:picChg chg="mod">
          <ac:chgData name="Nelson Roque" userId="4b35f09a-03fd-4994-908f-da3654c5fef1" providerId="ADAL" clId="{9B614A6C-34F2-6348-B5BE-615F80196534}" dt="2022-06-17T03:12:26.048" v="3723" actId="14100"/>
          <ac:picMkLst>
            <pc:docMk/>
            <pc:sldMk cId="1233762483" sldId="783"/>
            <ac:picMk id="4" creationId="{EC06DE91-13E8-0E4C-934B-DEA1795F6435}"/>
          </ac:picMkLst>
        </pc:picChg>
      </pc:sldChg>
      <pc:sldChg chg="del ord">
        <pc:chgData name="Nelson Roque" userId="4b35f09a-03fd-4994-908f-da3654c5fef1" providerId="ADAL" clId="{9B614A6C-34F2-6348-B5BE-615F80196534}" dt="2022-06-17T03:17:13.901" v="4253" actId="2696"/>
        <pc:sldMkLst>
          <pc:docMk/>
          <pc:sldMk cId="36892656" sldId="784"/>
        </pc:sldMkLst>
      </pc:sldChg>
      <pc:sldChg chg="del">
        <pc:chgData name="Nelson Roque" userId="4b35f09a-03fd-4994-908f-da3654c5fef1" providerId="ADAL" clId="{9B614A6C-34F2-6348-B5BE-615F80196534}" dt="2022-06-17T00:01:52.112" v="134" actId="2696"/>
        <pc:sldMkLst>
          <pc:docMk/>
          <pc:sldMk cId="3989516248" sldId="786"/>
        </pc:sldMkLst>
      </pc:sldChg>
      <pc:sldChg chg="addSp delSp modSp del mod ord">
        <pc:chgData name="Nelson Roque" userId="4b35f09a-03fd-4994-908f-da3654c5fef1" providerId="ADAL" clId="{9B614A6C-34F2-6348-B5BE-615F80196534}" dt="2022-06-17T03:41:17.987" v="4836" actId="2696"/>
        <pc:sldMkLst>
          <pc:docMk/>
          <pc:sldMk cId="2937673057" sldId="787"/>
        </pc:sldMkLst>
        <pc:spChg chg="mod">
          <ac:chgData name="Nelson Roque" userId="4b35f09a-03fd-4994-908f-da3654c5fef1" providerId="ADAL" clId="{9B614A6C-34F2-6348-B5BE-615F80196534}" dt="2022-06-17T01:34:13.293" v="2564" actId="20577"/>
          <ac:spMkLst>
            <pc:docMk/>
            <pc:sldMk cId="2937673057" sldId="787"/>
            <ac:spMk id="2" creationId="{0795157B-96BE-8141-84CC-314898C0615F}"/>
          </ac:spMkLst>
        </pc:spChg>
        <pc:spChg chg="add del mod">
          <ac:chgData name="Nelson Roque" userId="4b35f09a-03fd-4994-908f-da3654c5fef1" providerId="ADAL" clId="{9B614A6C-34F2-6348-B5BE-615F80196534}" dt="2022-06-17T01:37:55.166" v="2686"/>
          <ac:spMkLst>
            <pc:docMk/>
            <pc:sldMk cId="2937673057" sldId="787"/>
            <ac:spMk id="4" creationId="{1810EEE3-5CD0-F5E3-2347-B35424DC8DA0}"/>
          </ac:spMkLst>
        </pc:spChg>
        <pc:spChg chg="del">
          <ac:chgData name="Nelson Roque" userId="4b35f09a-03fd-4994-908f-da3654c5fef1" providerId="ADAL" clId="{9B614A6C-34F2-6348-B5BE-615F80196534}" dt="2022-06-17T01:34:46.604" v="2589" actId="478"/>
          <ac:spMkLst>
            <pc:docMk/>
            <pc:sldMk cId="2937673057" sldId="787"/>
            <ac:spMk id="6" creationId="{C898D131-86AF-9D49-BF50-0F42A57C53FF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7" creationId="{FD08017F-5CF7-DD46-BB83-203194DC75DC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8" creationId="{7DA55686-1D97-5E4C-9D0E-DF83C79FF6AC}"/>
          </ac:spMkLst>
        </pc:spChg>
        <pc:spChg chg="del">
          <ac:chgData name="Nelson Roque" userId="4b35f09a-03fd-4994-908f-da3654c5fef1" providerId="ADAL" clId="{9B614A6C-34F2-6348-B5BE-615F80196534}" dt="2022-06-17T01:34:29.389" v="2571" actId="478"/>
          <ac:spMkLst>
            <pc:docMk/>
            <pc:sldMk cId="2937673057" sldId="787"/>
            <ac:spMk id="14" creationId="{4C89C3BA-E449-B74C-84F3-E86ECF06F302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15" creationId="{5F264B2F-149D-944C-9A47-9160F1688D96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20" creationId="{140374A2-A9C1-3D4B-920F-70FAB2ACA27E}"/>
          </ac:spMkLst>
        </pc:sp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9" creationId="{3F01B9D4-CA67-B34F-8309-CAE2E398E58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0" creationId="{F8419C16-D82F-324D-8D77-F795E3F4043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1" creationId="{7F2AA220-5DF3-2648-BD99-52D3B8A4037E}"/>
          </ac:picMkLst>
        </pc:picChg>
        <pc:picChg chg="del">
          <ac:chgData name="Nelson Roque" userId="4b35f09a-03fd-4994-908f-da3654c5fef1" providerId="ADAL" clId="{9B614A6C-34F2-6348-B5BE-615F80196534}" dt="2022-06-17T01:33:49.609" v="2541" actId="478"/>
          <ac:picMkLst>
            <pc:docMk/>
            <pc:sldMk cId="2937673057" sldId="787"/>
            <ac:picMk id="12" creationId="{90FA168F-ED31-9745-AF6C-7B3BACBA4F49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3" creationId="{F04C0D3C-9D5A-D141-B5CA-F222207F895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6" creationId="{44E21387-E40B-5743-8792-BFA1E37F8E25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7" creationId="{6F988FF6-A43C-B94D-897D-15A6133E21AD}"/>
          </ac:picMkLst>
        </pc:picChg>
        <pc:picChg chg="del">
          <ac:chgData name="Nelson Roque" userId="4b35f09a-03fd-4994-908f-da3654c5fef1" providerId="ADAL" clId="{9B614A6C-34F2-6348-B5BE-615F80196534}" dt="2022-06-17T01:33:37.666" v="2539" actId="478"/>
          <ac:picMkLst>
            <pc:docMk/>
            <pc:sldMk cId="2937673057" sldId="787"/>
            <ac:picMk id="18" creationId="{05DFF89A-4719-3448-BC25-20707CDC97C5}"/>
          </ac:picMkLst>
        </pc:picChg>
        <pc:picChg chg="del">
          <ac:chgData name="Nelson Roque" userId="4b35f09a-03fd-4994-908f-da3654c5fef1" providerId="ADAL" clId="{9B614A6C-34F2-6348-B5BE-615F80196534}" dt="2022-06-17T01:33:51.795" v="2542" actId="478"/>
          <ac:picMkLst>
            <pc:docMk/>
            <pc:sldMk cId="2937673057" sldId="787"/>
            <ac:picMk id="19" creationId="{C2EA8422-3505-C24B-9509-EAC6D16B42F8}"/>
          </ac:picMkLst>
        </pc:picChg>
        <pc:picChg chg="del">
          <ac:chgData name="Nelson Roque" userId="4b35f09a-03fd-4994-908f-da3654c5fef1" providerId="ADAL" clId="{9B614A6C-34F2-6348-B5BE-615F80196534}" dt="2022-06-17T01:33:36.122" v="2538" actId="478"/>
          <ac:picMkLst>
            <pc:docMk/>
            <pc:sldMk cId="2937673057" sldId="787"/>
            <ac:picMk id="21" creationId="{CDAB5C1F-5583-6740-8727-E96D60017D0C}"/>
          </ac:picMkLst>
        </pc:picChg>
        <pc:picChg chg="del">
          <ac:chgData name="Nelson Roque" userId="4b35f09a-03fd-4994-908f-da3654c5fef1" providerId="ADAL" clId="{9B614A6C-34F2-6348-B5BE-615F80196534}" dt="2022-06-17T01:33:34.713" v="2537" actId="478"/>
          <ac:picMkLst>
            <pc:docMk/>
            <pc:sldMk cId="2937673057" sldId="787"/>
            <ac:picMk id="22" creationId="{74389D4E-219B-664B-BAAC-6B1A01857549}"/>
          </ac:picMkLst>
        </pc:picChg>
        <pc:picChg chg="del">
          <ac:chgData name="Nelson Roque" userId="4b35f09a-03fd-4994-908f-da3654c5fef1" providerId="ADAL" clId="{9B614A6C-34F2-6348-B5BE-615F80196534}" dt="2022-06-17T01:33:32.299" v="2535" actId="478"/>
          <ac:picMkLst>
            <pc:docMk/>
            <pc:sldMk cId="2937673057" sldId="787"/>
            <ac:picMk id="23" creationId="{21DDF686-D41E-154D-B938-35942EBA8FAB}"/>
          </ac:picMkLst>
        </pc:picChg>
        <pc:picChg chg="del">
          <ac:chgData name="Nelson Roque" userId="4b35f09a-03fd-4994-908f-da3654c5fef1" providerId="ADAL" clId="{9B614A6C-34F2-6348-B5BE-615F80196534}" dt="2022-06-17T01:33:33.352" v="2536" actId="478"/>
          <ac:picMkLst>
            <pc:docMk/>
            <pc:sldMk cId="2937673057" sldId="787"/>
            <ac:picMk id="24" creationId="{41AB28CE-0A7B-DB40-8885-71261481DBEF}"/>
          </ac:picMkLst>
        </pc:picChg>
        <pc:picChg chg="add mod">
          <ac:chgData name="Nelson Roque" userId="4b35f09a-03fd-4994-908f-da3654c5fef1" providerId="ADAL" clId="{9B614A6C-34F2-6348-B5BE-615F80196534}" dt="2022-06-17T01:41:14.145" v="2883" actId="1076"/>
          <ac:picMkLst>
            <pc:docMk/>
            <pc:sldMk cId="2937673057" sldId="787"/>
            <ac:picMk id="27" creationId="{41E16EA0-BF1C-9DE8-AA4F-1822DCAC66DA}"/>
          </ac:picMkLst>
        </pc:picChg>
        <pc:picChg chg="add mod">
          <ac:chgData name="Nelson Roque" userId="4b35f09a-03fd-4994-908f-da3654c5fef1" providerId="ADAL" clId="{9B614A6C-34F2-6348-B5BE-615F80196534}" dt="2022-06-17T01:41:12.804" v="2882" actId="1076"/>
          <ac:picMkLst>
            <pc:docMk/>
            <pc:sldMk cId="2937673057" sldId="787"/>
            <ac:picMk id="28" creationId="{F23170E8-79BE-731B-323C-1B9CC666C03D}"/>
          </ac:picMkLst>
        </pc:picChg>
        <pc:picChg chg="del">
          <ac:chgData name="Nelson Roque" userId="4b35f09a-03fd-4994-908f-da3654c5fef1" providerId="ADAL" clId="{9B614A6C-34F2-6348-B5BE-615F80196534}" dt="2022-06-17T01:33:52.929" v="2543" actId="478"/>
          <ac:picMkLst>
            <pc:docMk/>
            <pc:sldMk cId="2937673057" sldId="787"/>
            <ac:picMk id="1026" creationId="{EF8F47A7-1246-DB4C-88CA-48E064F024EC}"/>
          </ac:picMkLst>
        </pc:picChg>
        <pc:picChg chg="add mod">
          <ac:chgData name="Nelson Roque" userId="4b35f09a-03fd-4994-908f-da3654c5fef1" providerId="ADAL" clId="{9B614A6C-34F2-6348-B5BE-615F80196534}" dt="2022-06-17T01:41:10.053" v="2881" actId="1076"/>
          <ac:picMkLst>
            <pc:docMk/>
            <pc:sldMk cId="2937673057" sldId="787"/>
            <ac:picMk id="4098" creationId="{64AC4523-FB9A-C717-C988-DAD930F818A9}"/>
          </ac:picMkLst>
        </pc:picChg>
        <pc:cxnChg chg="del mod">
          <ac:chgData name="Nelson Roque" userId="4b35f09a-03fd-4994-908f-da3654c5fef1" providerId="ADAL" clId="{9B614A6C-34F2-6348-B5BE-615F80196534}" dt="2022-06-17T01:35:43.484" v="2609" actId="478"/>
          <ac:cxnSpMkLst>
            <pc:docMk/>
            <pc:sldMk cId="2937673057" sldId="787"/>
            <ac:cxnSpMk id="25" creationId="{95514A09-4DC5-314D-A0B6-3E186F67CB26}"/>
          </ac:cxnSpMkLst>
        </pc:cxnChg>
        <pc:cxnChg chg="del mod">
          <ac:chgData name="Nelson Roque" userId="4b35f09a-03fd-4994-908f-da3654c5fef1" providerId="ADAL" clId="{9B614A6C-34F2-6348-B5BE-615F80196534}" dt="2022-06-17T01:34:27.598" v="2570" actId="478"/>
          <ac:cxnSpMkLst>
            <pc:docMk/>
            <pc:sldMk cId="2937673057" sldId="787"/>
            <ac:cxnSpMk id="26" creationId="{4B5BFE3A-CDBB-FF43-803A-E06D1439BEE0}"/>
          </ac:cxnSpMkLst>
        </pc:cxnChg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21045145" sldId="789"/>
        </pc:sldMkLst>
      </pc:sldChg>
      <pc:sldChg chg="modSp mod ord modNotesTx">
        <pc:chgData name="Nelson Roque" userId="4b35f09a-03fd-4994-908f-da3654c5fef1" providerId="ADAL" clId="{9B614A6C-34F2-6348-B5BE-615F80196534}" dt="2022-06-17T03:26:31.238" v="4623" actId="20577"/>
        <pc:sldMkLst>
          <pc:docMk/>
          <pc:sldMk cId="3451681258" sldId="790"/>
        </pc:sldMkLst>
        <pc:spChg chg="mod">
          <ac:chgData name="Nelson Roque" userId="4b35f09a-03fd-4994-908f-da3654c5fef1" providerId="ADAL" clId="{9B614A6C-34F2-6348-B5BE-615F80196534}" dt="2022-06-17T00:06:59.020" v="294" actId="1076"/>
          <ac:spMkLst>
            <pc:docMk/>
            <pc:sldMk cId="3451681258" sldId="790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0:06:55.467" v="293" actId="1076"/>
          <ac:spMkLst>
            <pc:docMk/>
            <pc:sldMk cId="3451681258" sldId="790"/>
            <ac:spMk id="7" creationId="{1A419C1F-F210-2F4F-89FC-1802B4499679}"/>
          </ac:spMkLst>
        </pc:spChg>
      </pc:sldChg>
      <pc:sldChg chg="del">
        <pc:chgData name="Nelson Roque" userId="4b35f09a-03fd-4994-908f-da3654c5fef1" providerId="ADAL" clId="{9B614A6C-34F2-6348-B5BE-615F80196534}" dt="2022-06-17T00:01:54.330" v="136" actId="2696"/>
        <pc:sldMkLst>
          <pc:docMk/>
          <pc:sldMk cId="2736491464" sldId="791"/>
        </pc:sldMkLst>
      </pc:sldChg>
      <pc:sldChg chg="del">
        <pc:chgData name="Nelson Roque" userId="4b35f09a-03fd-4994-908f-da3654c5fef1" providerId="ADAL" clId="{9B614A6C-34F2-6348-B5BE-615F80196534}" dt="2022-06-17T00:01:56.132" v="137" actId="2696"/>
        <pc:sldMkLst>
          <pc:docMk/>
          <pc:sldMk cId="4285112908" sldId="792"/>
        </pc:sldMkLst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685102765" sldId="793"/>
        </pc:sldMkLst>
      </pc:sldChg>
      <pc:sldChg chg="del">
        <pc:chgData name="Nelson Roque" userId="4b35f09a-03fd-4994-908f-da3654c5fef1" providerId="ADAL" clId="{9B614A6C-34F2-6348-B5BE-615F80196534}" dt="2022-06-17T01:03:00.607" v="2190" actId="2696"/>
        <pc:sldMkLst>
          <pc:docMk/>
          <pc:sldMk cId="1547368762" sldId="794"/>
        </pc:sldMkLst>
      </pc:sldChg>
      <pc:sldChg chg="add ord">
        <pc:chgData name="Nelson Roque" userId="4b35f09a-03fd-4994-908f-da3654c5fef1" providerId="ADAL" clId="{9B614A6C-34F2-6348-B5BE-615F80196534}" dt="2022-06-17T03:48:31.688" v="5077" actId="20578"/>
        <pc:sldMkLst>
          <pc:docMk/>
          <pc:sldMk cId="3150673289" sldId="794"/>
        </pc:sldMkLst>
      </pc:sldChg>
      <pc:sldChg chg="del">
        <pc:chgData name="Nelson Roque" userId="4b35f09a-03fd-4994-908f-da3654c5fef1" providerId="ADAL" clId="{9B614A6C-34F2-6348-B5BE-615F80196534}" dt="2022-06-17T00:01:51.011" v="133" actId="2696"/>
        <pc:sldMkLst>
          <pc:docMk/>
          <pc:sldMk cId="1163332105" sldId="795"/>
        </pc:sldMkLst>
      </pc:sldChg>
      <pc:sldChg chg="del">
        <pc:chgData name="Nelson Roque" userId="4b35f09a-03fd-4994-908f-da3654c5fef1" providerId="ADAL" clId="{9B614A6C-34F2-6348-B5BE-615F80196534}" dt="2022-06-17T00:01:53.269" v="135" actId="2696"/>
        <pc:sldMkLst>
          <pc:docMk/>
          <pc:sldMk cId="250352585" sldId="796"/>
        </pc:sldMkLst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65257620" sldId="797"/>
        </pc:sldMkLst>
      </pc:sldChg>
      <pc:sldChg chg="add del ord">
        <pc:chgData name="Nelson Roque" userId="4b35f09a-03fd-4994-908f-da3654c5fef1" providerId="ADAL" clId="{9B614A6C-34F2-6348-B5BE-615F80196534}" dt="2022-06-17T01:11:33.278" v="2274" actId="2696"/>
        <pc:sldMkLst>
          <pc:docMk/>
          <pc:sldMk cId="2607802045" sldId="798"/>
        </pc:sldMkLst>
      </pc:sldChg>
      <pc:sldChg chg="modSp add mod ord">
        <pc:chgData name="Nelson Roque" userId="4b35f09a-03fd-4994-908f-da3654c5fef1" providerId="ADAL" clId="{9B614A6C-34F2-6348-B5BE-615F80196534}" dt="2022-06-17T04:02:56.898" v="5511" actId="20577"/>
        <pc:sldMkLst>
          <pc:docMk/>
          <pc:sldMk cId="2196454534" sldId="799"/>
        </pc:sldMkLst>
        <pc:spChg chg="mod">
          <ac:chgData name="Nelson Roque" userId="4b35f09a-03fd-4994-908f-da3654c5fef1" providerId="ADAL" clId="{9B614A6C-34F2-6348-B5BE-615F80196534}" dt="2022-06-17T00:03:48.795" v="216" actId="20577"/>
          <ac:spMkLst>
            <pc:docMk/>
            <pc:sldMk cId="2196454534" sldId="799"/>
            <ac:spMk id="2" creationId="{DBC81342-1F32-E749-B888-AA5EF31982C1}"/>
          </ac:spMkLst>
        </pc:spChg>
        <pc:spChg chg="mod">
          <ac:chgData name="Nelson Roque" userId="4b35f09a-03fd-4994-908f-da3654c5fef1" providerId="ADAL" clId="{9B614A6C-34F2-6348-B5BE-615F80196534}" dt="2022-06-17T04:02:56.898" v="5511" actId="20577"/>
          <ac:spMkLst>
            <pc:docMk/>
            <pc:sldMk cId="2196454534" sldId="799"/>
            <ac:spMk id="3" creationId="{32B46247-1F1C-6F46-944D-AF4A3E27A65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48:04.761" v="5066" actId="1076"/>
        <pc:sldMkLst>
          <pc:docMk/>
          <pc:sldMk cId="237878326" sldId="800"/>
        </pc:sldMkLst>
        <pc:spChg chg="mod">
          <ac:chgData name="Nelson Roque" userId="4b35f09a-03fd-4994-908f-da3654c5fef1" providerId="ADAL" clId="{9B614A6C-34F2-6348-B5BE-615F80196534}" dt="2022-06-17T03:47:55.110" v="5062" actId="1076"/>
          <ac:spMkLst>
            <pc:docMk/>
            <pc:sldMk cId="237878326" sldId="800"/>
            <ac:spMk id="2" creationId="{94500C05-78B6-B58F-36BE-A949CCD9B4E2}"/>
          </ac:spMkLst>
        </pc:spChg>
        <pc:spChg chg="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3" creationId="{B1AA9425-BCB4-0246-F69E-207F9DDE8E0B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4" creationId="{873156DA-1693-B2E6-9395-2C3D1FCB4747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5" creationId="{B899FF76-F079-8DC5-AB9A-F9F33D0AF233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6" creationId="{5726128E-BFFE-4766-02EA-8EC50CE339DD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7" creationId="{507F3D63-4252-8ADC-8112-E92D55BBF828}"/>
          </ac:spMkLst>
        </pc:spChg>
        <pc:spChg chg="add del mod">
          <ac:chgData name="Nelson Roque" userId="4b35f09a-03fd-4994-908f-da3654c5fef1" providerId="ADAL" clId="{9B614A6C-34F2-6348-B5BE-615F80196534}" dt="2022-06-17T03:47:26.807" v="5047"/>
          <ac:spMkLst>
            <pc:docMk/>
            <pc:sldMk cId="237878326" sldId="800"/>
            <ac:spMk id="8" creationId="{2CA18C1C-32EA-D335-6FCB-A6FDBD8218C3}"/>
          </ac:spMkLst>
        </pc:spChg>
        <pc:spChg chg="add mod">
          <ac:chgData name="Nelson Roque" userId="4b35f09a-03fd-4994-908f-da3654c5fef1" providerId="ADAL" clId="{9B614A6C-34F2-6348-B5BE-615F80196534}" dt="2022-06-17T03:48:04.761" v="5066" actId="1076"/>
          <ac:spMkLst>
            <pc:docMk/>
            <pc:sldMk cId="237878326" sldId="800"/>
            <ac:spMk id="10" creationId="{A58A28B5-48AF-7845-79AD-173EBCC6418C}"/>
          </ac:spMkLst>
        </pc:spChg>
      </pc:sldChg>
      <pc:sldChg chg="modSp new mod ord modNotesTx">
        <pc:chgData name="Nelson Roque" userId="4b35f09a-03fd-4994-908f-da3654c5fef1" providerId="ADAL" clId="{9B614A6C-34F2-6348-B5BE-615F80196534}" dt="2022-06-17T03:53:01.315" v="5136" actId="20577"/>
        <pc:sldMkLst>
          <pc:docMk/>
          <pc:sldMk cId="1922154340" sldId="801"/>
        </pc:sldMkLst>
        <pc:spChg chg="mod">
          <ac:chgData name="Nelson Roque" userId="4b35f09a-03fd-4994-908f-da3654c5fef1" providerId="ADAL" clId="{9B614A6C-34F2-6348-B5BE-615F80196534}" dt="2022-06-17T00:09:52.895" v="326" actId="20577"/>
          <ac:spMkLst>
            <pc:docMk/>
            <pc:sldMk cId="1922154340" sldId="801"/>
            <ac:spMk id="2" creationId="{9E7FE43E-098E-BD31-5624-37E42A212B7B}"/>
          </ac:spMkLst>
        </pc:spChg>
        <pc:spChg chg="mod">
          <ac:chgData name="Nelson Roque" userId="4b35f09a-03fd-4994-908f-da3654c5fef1" providerId="ADAL" clId="{9B614A6C-34F2-6348-B5BE-615F80196534}" dt="2022-06-17T03:52:33.923" v="5122" actId="20577"/>
          <ac:spMkLst>
            <pc:docMk/>
            <pc:sldMk cId="1922154340" sldId="801"/>
            <ac:spMk id="3" creationId="{5F526E30-C07C-0799-0844-E482A7B11028}"/>
          </ac:spMkLst>
        </pc:spChg>
      </pc:sldChg>
      <pc:sldChg chg="addSp modSp new mod ord">
        <pc:chgData name="Nelson Roque" userId="4b35f09a-03fd-4994-908f-da3654c5fef1" providerId="ADAL" clId="{9B614A6C-34F2-6348-B5BE-615F80196534}" dt="2022-06-17T04:10:51.330" v="5959" actId="113"/>
        <pc:sldMkLst>
          <pc:docMk/>
          <pc:sldMk cId="2621676647" sldId="802"/>
        </pc:sldMkLst>
        <pc:spChg chg="mod">
          <ac:chgData name="Nelson Roque" userId="4b35f09a-03fd-4994-908f-da3654c5fef1" providerId="ADAL" clId="{9B614A6C-34F2-6348-B5BE-615F80196534}" dt="2022-06-17T04:10:51.330" v="5959" actId="113"/>
          <ac:spMkLst>
            <pc:docMk/>
            <pc:sldMk cId="2621676647" sldId="802"/>
            <ac:spMk id="2" creationId="{91D55DF2-3C2A-90E1-91C0-5E168A70C869}"/>
          </ac:spMkLst>
        </pc:spChg>
        <pc:spChg chg="mod">
          <ac:chgData name="Nelson Roque" userId="4b35f09a-03fd-4994-908f-da3654c5fef1" providerId="ADAL" clId="{9B614A6C-34F2-6348-B5BE-615F80196534}" dt="2022-06-17T04:06:30.056" v="5557" actId="14100"/>
          <ac:spMkLst>
            <pc:docMk/>
            <pc:sldMk cId="2621676647" sldId="802"/>
            <ac:spMk id="3" creationId="{E4562876-8810-29EF-1EB5-E8499D0E5E75}"/>
          </ac:spMkLst>
        </pc:spChg>
        <pc:picChg chg="add mod">
          <ac:chgData name="Nelson Roque" userId="4b35f09a-03fd-4994-908f-da3654c5fef1" providerId="ADAL" clId="{9B614A6C-34F2-6348-B5BE-615F80196534}" dt="2022-06-17T04:10:41.736" v="5933" actId="1076"/>
          <ac:picMkLst>
            <pc:docMk/>
            <pc:sldMk cId="2621676647" sldId="802"/>
            <ac:picMk id="5" creationId="{C6B9E051-BEED-4BD5-582D-619F20B00FFA}"/>
          </ac:picMkLst>
        </pc:pic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32214897" sldId="803"/>
        </pc:sldMkLst>
      </pc:sldChg>
      <pc:sldChg chg="modSp new del mod">
        <pc:chgData name="Nelson Roque" userId="4b35f09a-03fd-4994-908f-da3654c5fef1" providerId="ADAL" clId="{9B614A6C-34F2-6348-B5BE-615F80196534}" dt="2022-06-17T01:10:05.753" v="2266" actId="2696"/>
        <pc:sldMkLst>
          <pc:docMk/>
          <pc:sldMk cId="2081660779" sldId="803"/>
        </pc:sldMkLst>
        <pc:spChg chg="mod">
          <ac:chgData name="Nelson Roque" userId="4b35f09a-03fd-4994-908f-da3654c5fef1" providerId="ADAL" clId="{9B614A6C-34F2-6348-B5BE-615F80196534}" dt="2022-06-17T00:13:27.472" v="481" actId="20577"/>
          <ac:spMkLst>
            <pc:docMk/>
            <pc:sldMk cId="2081660779" sldId="803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0:15:36.341" v="696" actId="20577"/>
          <ac:spMkLst>
            <pc:docMk/>
            <pc:sldMk cId="2081660779" sldId="803"/>
            <ac:spMk id="3" creationId="{D26BD9CC-1281-A0F4-84B4-E8B824FBEF48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440368108" sldId="804"/>
        </pc:sldMkLst>
        <pc:spChg chg="mod">
          <ac:chgData name="Nelson Roque" userId="4b35f09a-03fd-4994-908f-da3654c5fef1" providerId="ADAL" clId="{9B614A6C-34F2-6348-B5BE-615F80196534}" dt="2022-06-17T01:33:02.547" v="2534" actId="114"/>
          <ac:spMkLst>
            <pc:docMk/>
            <pc:sldMk cId="1440368108" sldId="804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1:32:57.397" v="2533" actId="113"/>
          <ac:spMkLst>
            <pc:docMk/>
            <pc:sldMk cId="1440368108" sldId="804"/>
            <ac:spMk id="3" creationId="{D26BD9CC-1281-A0F4-84B4-E8B824FBEF48}"/>
          </ac:spMkLst>
        </pc:spChg>
      </pc:sldChg>
      <pc:sldChg chg="modSp add del mod">
        <pc:chgData name="Nelson Roque" userId="4b35f09a-03fd-4994-908f-da3654c5fef1" providerId="ADAL" clId="{9B614A6C-34F2-6348-B5BE-615F80196534}" dt="2022-06-17T01:10:05.753" v="2266" actId="2696"/>
        <pc:sldMkLst>
          <pc:docMk/>
          <pc:sldMk cId="2417247932" sldId="804"/>
        </pc:sldMkLst>
        <pc:spChg chg="mod">
          <ac:chgData name="Nelson Roque" userId="4b35f09a-03fd-4994-908f-da3654c5fef1" providerId="ADAL" clId="{9B614A6C-34F2-6348-B5BE-615F80196534}" dt="2022-06-17T00:15:52.232" v="711" actId="20577"/>
          <ac:spMkLst>
            <pc:docMk/>
            <pc:sldMk cId="2417247932" sldId="804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0:16:07.945" v="720" actId="20577"/>
          <ac:spMkLst>
            <pc:docMk/>
            <pc:sldMk cId="2417247932" sldId="804"/>
            <ac:spMk id="3" creationId="{D26BD9CC-1281-A0F4-84B4-E8B824FBEF48}"/>
          </ac:spMkLst>
        </pc:spChg>
      </pc:sldChg>
      <pc:sldChg chg="new del modNotesTx">
        <pc:chgData name="Nelson Roque" userId="4b35f09a-03fd-4994-908f-da3654c5fef1" providerId="ADAL" clId="{9B614A6C-34F2-6348-B5BE-615F80196534}" dt="2022-06-17T00:34:48.689" v="1801" actId="2696"/>
        <pc:sldMkLst>
          <pc:docMk/>
          <pc:sldMk cId="1763573785" sldId="805"/>
        </pc:sldMkLst>
      </pc:sldChg>
      <pc:sldChg chg="modSp new del mod ord">
        <pc:chgData name="Nelson Roque" userId="4b35f09a-03fd-4994-908f-da3654c5fef1" providerId="ADAL" clId="{9B614A6C-34F2-6348-B5BE-615F80196534}" dt="2022-06-17T01:22:38.338" v="2323" actId="2696"/>
        <pc:sldMkLst>
          <pc:docMk/>
          <pc:sldMk cId="1385968142" sldId="806"/>
        </pc:sldMkLst>
        <pc:spChg chg="mod">
          <ac:chgData name="Nelson Roque" userId="4b35f09a-03fd-4994-908f-da3654c5fef1" providerId="ADAL" clId="{9B614A6C-34F2-6348-B5BE-615F80196534}" dt="2022-06-17T00:21:14.137" v="886" actId="20577"/>
          <ac:spMkLst>
            <pc:docMk/>
            <pc:sldMk cId="1385968142" sldId="806"/>
            <ac:spMk id="2" creationId="{92D3B270-9E39-23FD-058D-728918585F35}"/>
          </ac:spMkLst>
        </pc:spChg>
        <pc:spChg chg="mod">
          <ac:chgData name="Nelson Roque" userId="4b35f09a-03fd-4994-908f-da3654c5fef1" providerId="ADAL" clId="{9B614A6C-34F2-6348-B5BE-615F80196534}" dt="2022-06-17T00:21:03.053" v="882" actId="20577"/>
          <ac:spMkLst>
            <pc:docMk/>
            <pc:sldMk cId="1385968142" sldId="806"/>
            <ac:spMk id="3" creationId="{27B61F74-E861-969D-7F8E-0EC536A7295F}"/>
          </ac:spMkLst>
        </pc:sp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584685106" sldId="806"/>
        </pc:sldMkLst>
      </pc:sldChg>
      <pc:sldChg chg="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67874256" sldId="807"/>
        </pc:sldMkLst>
        <pc:spChg chg="mod">
          <ac:chgData name="Nelson Roque" userId="4b35f09a-03fd-4994-908f-da3654c5fef1" providerId="ADAL" clId="{9B614A6C-34F2-6348-B5BE-615F80196534}" dt="2022-06-17T00:23:07.461" v="1037" actId="20577"/>
          <ac:spMkLst>
            <pc:docMk/>
            <pc:sldMk cId="67874256" sldId="807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0:23:00.962" v="1035" actId="6549"/>
          <ac:spMkLst>
            <pc:docMk/>
            <pc:sldMk cId="67874256" sldId="807"/>
            <ac:spMk id="3" creationId="{2BD260CE-EA02-A93E-1BB8-5310BA32157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532438093" sldId="808"/>
        </pc:sldMkLst>
        <pc:spChg chg="mod">
          <ac:chgData name="Nelson Roque" userId="4b35f09a-03fd-4994-908f-da3654c5fef1" providerId="ADAL" clId="{9B614A6C-34F2-6348-B5BE-615F80196534}" dt="2022-06-17T00:27:34.528" v="1241" actId="20577"/>
          <ac:spMkLst>
            <pc:docMk/>
            <pc:sldMk cId="1532438093" sldId="808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0:28:57.061" v="1411" actId="20577"/>
          <ac:spMkLst>
            <pc:docMk/>
            <pc:sldMk cId="1532438093" sldId="808"/>
            <ac:spMk id="3" creationId="{2BD260CE-EA02-A93E-1BB8-5310BA321576}"/>
          </ac:spMkLst>
        </pc:spChg>
      </pc:sldChg>
      <pc:sldChg chg="add del">
        <pc:chgData name="Nelson Roque" userId="4b35f09a-03fd-4994-908f-da3654c5fef1" providerId="ADAL" clId="{9B614A6C-34F2-6348-B5BE-615F80196534}" dt="2022-06-17T00:29:09.734" v="1412" actId="2696"/>
        <pc:sldMkLst>
          <pc:docMk/>
          <pc:sldMk cId="4265294467" sldId="809"/>
        </pc:sldMkLst>
      </pc:sldChg>
      <pc:sldChg chg="modSp add mod ord">
        <pc:chgData name="Nelson Roque" userId="4b35f09a-03fd-4994-908f-da3654c5fef1" providerId="ADAL" clId="{9B614A6C-34F2-6348-B5BE-615F80196534}" dt="2022-06-17T03:25:57.637" v="4603" actId="20577"/>
        <pc:sldMkLst>
          <pc:docMk/>
          <pc:sldMk cId="934914422" sldId="810"/>
        </pc:sldMkLst>
        <pc:spChg chg="mod">
          <ac:chgData name="Nelson Roque" userId="4b35f09a-03fd-4994-908f-da3654c5fef1" providerId="ADAL" clId="{9B614A6C-34F2-6348-B5BE-615F80196534}" dt="2022-06-17T00:23:31.585" v="1050" actId="20577"/>
          <ac:spMkLst>
            <pc:docMk/>
            <pc:sldMk cId="934914422" sldId="810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3:25:57.637" v="4603" actId="20577"/>
          <ac:spMkLst>
            <pc:docMk/>
            <pc:sldMk cId="934914422" sldId="810"/>
            <ac:spMk id="3" creationId="{2BD260CE-EA02-A93E-1BB8-5310BA32157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294600541" sldId="811"/>
        </pc:sldMkLst>
        <pc:spChg chg="mod">
          <ac:chgData name="Nelson Roque" userId="4b35f09a-03fd-4994-908f-da3654c5fef1" providerId="ADAL" clId="{9B614A6C-34F2-6348-B5BE-615F80196534}" dt="2022-06-17T00:51:47.823" v="2136" actId="1076"/>
          <ac:spMkLst>
            <pc:docMk/>
            <pc:sldMk cId="2294600541" sldId="811"/>
            <ac:spMk id="2" creationId="{023C0E87-8BD4-DA2E-9190-6A7B831C5E35}"/>
          </ac:spMkLst>
        </pc:spChg>
        <pc:spChg chg="del">
          <ac:chgData name="Nelson Roque" userId="4b35f09a-03fd-4994-908f-da3654c5fef1" providerId="ADAL" clId="{9B614A6C-34F2-6348-B5BE-615F80196534}" dt="2022-06-17T00:35:42.244" v="1802" actId="931"/>
          <ac:spMkLst>
            <pc:docMk/>
            <pc:sldMk cId="2294600541" sldId="811"/>
            <ac:spMk id="3" creationId="{EFEE817A-2AEC-4484-FBF5-9F8C3528460B}"/>
          </ac:spMkLst>
        </pc:spChg>
        <pc:spChg chg="add del mod">
          <ac:chgData name="Nelson Roque" userId="4b35f09a-03fd-4994-908f-da3654c5fef1" providerId="ADAL" clId="{9B614A6C-34F2-6348-B5BE-615F80196534}" dt="2022-06-17T00:49:05.158" v="2118" actId="478"/>
          <ac:spMkLst>
            <pc:docMk/>
            <pc:sldMk cId="2294600541" sldId="811"/>
            <ac:spMk id="6" creationId="{4BC378DA-6D49-B024-D200-956683BBFB05}"/>
          </ac:spMkLst>
        </pc:spChg>
        <pc:spChg chg="add del mod">
          <ac:chgData name="Nelson Roque" userId="4b35f09a-03fd-4994-908f-da3654c5fef1" providerId="ADAL" clId="{9B614A6C-34F2-6348-B5BE-615F80196534}" dt="2022-06-17T00:42:14.644" v="2016" actId="478"/>
          <ac:spMkLst>
            <pc:docMk/>
            <pc:sldMk cId="2294600541" sldId="811"/>
            <ac:spMk id="8" creationId="{0E1D5E86-1595-FC71-867B-D1207B04F561}"/>
          </ac:spMkLst>
        </pc:spChg>
        <pc:spChg chg="add mod">
          <ac:chgData name="Nelson Roque" userId="4b35f09a-03fd-4994-908f-da3654c5fef1" providerId="ADAL" clId="{9B614A6C-34F2-6348-B5BE-615F80196534}" dt="2022-06-17T00:51:43.585" v="2128" actId="1076"/>
          <ac:spMkLst>
            <pc:docMk/>
            <pc:sldMk cId="2294600541" sldId="811"/>
            <ac:spMk id="12" creationId="{4D45EC62-0D18-96D8-A37B-F4E320981091}"/>
          </ac:spMkLst>
        </pc:spChg>
        <pc:picChg chg="add del mod">
          <ac:chgData name="Nelson Roque" userId="4b35f09a-03fd-4994-908f-da3654c5fef1" providerId="ADAL" clId="{9B614A6C-34F2-6348-B5BE-615F80196534}" dt="2022-06-17T00:42:08.693" v="2013" actId="478"/>
          <ac:picMkLst>
            <pc:docMk/>
            <pc:sldMk cId="2294600541" sldId="811"/>
            <ac:picMk id="5" creationId="{AD62BB74-EE0C-45B6-D09B-414BF245621E}"/>
          </ac:picMkLst>
        </pc:picChg>
        <pc:picChg chg="add mod">
          <ac:chgData name="Nelson Roque" userId="4b35f09a-03fd-4994-908f-da3654c5fef1" providerId="ADAL" clId="{9B614A6C-34F2-6348-B5BE-615F80196534}" dt="2022-06-17T00:51:31.290" v="2124" actId="1076"/>
          <ac:picMkLst>
            <pc:docMk/>
            <pc:sldMk cId="2294600541" sldId="811"/>
            <ac:picMk id="9" creationId="{1E855732-DAEE-CEB8-E528-ED35998E5435}"/>
          </ac:picMkLst>
        </pc:picChg>
        <pc:picChg chg="add del mod">
          <ac:chgData name="Nelson Roque" userId="4b35f09a-03fd-4994-908f-da3654c5fef1" providerId="ADAL" clId="{9B614A6C-34F2-6348-B5BE-615F80196534}" dt="2022-06-17T00:46:51.654" v="2102" actId="21"/>
          <ac:picMkLst>
            <pc:docMk/>
            <pc:sldMk cId="2294600541" sldId="811"/>
            <ac:picMk id="11" creationId="{20F195B0-9196-4F16-E922-72955A771581}"/>
          </ac:picMkLst>
        </pc:picChg>
      </pc:sldChg>
      <pc:sldChg chg="modSp new mod ord">
        <pc:chgData name="Nelson Roque" userId="4b35f09a-03fd-4994-908f-da3654c5fef1" providerId="ADAL" clId="{9B614A6C-34F2-6348-B5BE-615F80196534}" dt="2022-06-17T05:12:29.218" v="6646" actId="20577"/>
        <pc:sldMkLst>
          <pc:docMk/>
          <pc:sldMk cId="3363411302" sldId="812"/>
        </pc:sldMkLst>
        <pc:spChg chg="mod">
          <ac:chgData name="Nelson Roque" userId="4b35f09a-03fd-4994-908f-da3654c5fef1" providerId="ADAL" clId="{9B614A6C-34F2-6348-B5BE-615F80196534}" dt="2022-06-17T00:30:37.468" v="1455" actId="20577"/>
          <ac:spMkLst>
            <pc:docMk/>
            <pc:sldMk cId="3363411302" sldId="812"/>
            <ac:spMk id="2" creationId="{4ECA9343-94ED-4460-45DE-C58AF0BF85CA}"/>
          </ac:spMkLst>
        </pc:spChg>
        <pc:spChg chg="mod">
          <ac:chgData name="Nelson Roque" userId="4b35f09a-03fd-4994-908f-da3654c5fef1" providerId="ADAL" clId="{9B614A6C-34F2-6348-B5BE-615F80196534}" dt="2022-06-17T05:12:29.218" v="6646" actId="20577"/>
          <ac:spMkLst>
            <pc:docMk/>
            <pc:sldMk cId="3363411302" sldId="812"/>
            <ac:spMk id="3" creationId="{3A02AC26-BD4D-E9D8-E7E6-AAFC33F17895}"/>
          </ac:spMkLst>
        </pc:spChg>
      </pc:sldChg>
      <pc:sldChg chg="add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999982251" sldId="813"/>
        </pc:sldMkLst>
        <pc:spChg chg="add mod">
          <ac:chgData name="Nelson Roque" userId="4b35f09a-03fd-4994-908f-da3654c5fef1" providerId="ADAL" clId="{9B614A6C-34F2-6348-B5BE-615F80196534}" dt="2022-06-17T01:15:11.149" v="2303" actId="113"/>
          <ac:spMkLst>
            <pc:docMk/>
            <pc:sldMk cId="3999982251" sldId="813"/>
            <ac:spMk id="2" creationId="{DBE102CF-B23E-4703-3158-4FEE704D35F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684426156" sldId="814"/>
        </pc:sldMkLst>
        <pc:spChg chg="mod">
          <ac:chgData name="Nelson Roque" userId="4b35f09a-03fd-4994-908f-da3654c5fef1" providerId="ADAL" clId="{9B614A6C-34F2-6348-B5BE-615F80196534}" dt="2022-06-17T01:18:29.447" v="2305" actId="113"/>
          <ac:spMkLst>
            <pc:docMk/>
            <pc:sldMk cId="1684426156" sldId="814"/>
            <ac:spMk id="2" creationId="{DBE102CF-B23E-4703-3158-4FEE704D35F6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797929880" sldId="815"/>
        </pc:sldMkLst>
        <pc:spChg chg="mod">
          <ac:chgData name="Nelson Roque" userId="4b35f09a-03fd-4994-908f-da3654c5fef1" providerId="ADAL" clId="{9B614A6C-34F2-6348-B5BE-615F80196534}" dt="2022-06-17T00:44:33.319" v="2054" actId="1076"/>
          <ac:spMkLst>
            <pc:docMk/>
            <pc:sldMk cId="2797929880" sldId="815"/>
            <ac:spMk id="2" creationId="{023C0E87-8BD4-DA2E-9190-6A7B831C5E35}"/>
          </ac:spMkLst>
        </pc:spChg>
        <pc:spChg chg="del mod">
          <ac:chgData name="Nelson Roque" userId="4b35f09a-03fd-4994-908f-da3654c5fef1" providerId="ADAL" clId="{9B614A6C-34F2-6348-B5BE-615F80196534}" dt="2022-06-17T00:44:23.778" v="2051" actId="478"/>
          <ac:spMkLst>
            <pc:docMk/>
            <pc:sldMk cId="2797929880" sldId="815"/>
            <ac:spMk id="6" creationId="{4BC378DA-6D49-B024-D200-956683BBFB05}"/>
          </ac:spMkLst>
        </pc:spChg>
        <pc:spChg chg="add del mod">
          <ac:chgData name="Nelson Roque" userId="4b35f09a-03fd-4994-908f-da3654c5fef1" providerId="ADAL" clId="{9B614A6C-34F2-6348-B5BE-615F80196534}" dt="2022-06-17T00:39:44.671" v="1955" actId="478"/>
          <ac:spMkLst>
            <pc:docMk/>
            <pc:sldMk cId="2797929880" sldId="815"/>
            <ac:spMk id="8" creationId="{48BD99F3-0AE3-B9A7-F1E2-AF7FDB6527EA}"/>
          </ac:spMkLst>
        </pc:spChg>
        <pc:spChg chg="add del mod">
          <ac:chgData name="Nelson Roque" userId="4b35f09a-03fd-4994-908f-da3654c5fef1" providerId="ADAL" clId="{9B614A6C-34F2-6348-B5BE-615F80196534}" dt="2022-06-17T00:39:47.174" v="1957" actId="478"/>
          <ac:spMkLst>
            <pc:docMk/>
            <pc:sldMk cId="2797929880" sldId="815"/>
            <ac:spMk id="10" creationId="{F2C17133-9A1E-60B2-0D1C-A0960FB1B03A}"/>
          </ac:spMkLst>
        </pc:spChg>
        <pc:spChg chg="add del mod">
          <ac:chgData name="Nelson Roque" userId="4b35f09a-03fd-4994-908f-da3654c5fef1" providerId="ADAL" clId="{9B614A6C-34F2-6348-B5BE-615F80196534}" dt="2022-06-17T00:39:48.171" v="1958" actId="478"/>
          <ac:spMkLst>
            <pc:docMk/>
            <pc:sldMk cId="2797929880" sldId="815"/>
            <ac:spMk id="12" creationId="{BF941150-F136-9528-A08B-318B669DD207}"/>
          </ac:spMkLst>
        </pc:spChg>
        <pc:spChg chg="add mod">
          <ac:chgData name="Nelson Roque" userId="4b35f09a-03fd-4994-908f-da3654c5fef1" providerId="ADAL" clId="{9B614A6C-34F2-6348-B5BE-615F80196534}" dt="2022-06-17T00:43:46.417" v="2042"/>
          <ac:spMkLst>
            <pc:docMk/>
            <pc:sldMk cId="2797929880" sldId="815"/>
            <ac:spMk id="15" creationId="{AB444989-BF04-AF7F-0DCE-1A377488F7D7}"/>
          </ac:spMkLst>
        </pc:spChg>
        <pc:picChg chg="add del mod">
          <ac:chgData name="Nelson Roque" userId="4b35f09a-03fd-4994-908f-da3654c5fef1" providerId="ADAL" clId="{9B614A6C-34F2-6348-B5BE-615F80196534}" dt="2022-06-17T00:40:41.984" v="1966" actId="478"/>
          <ac:picMkLst>
            <pc:docMk/>
            <pc:sldMk cId="2797929880" sldId="815"/>
            <ac:picMk id="4" creationId="{F339938B-A0C8-8F55-DD7C-2AFEC1015ABD}"/>
          </ac:picMkLst>
        </pc:picChg>
        <pc:picChg chg="del mod">
          <ac:chgData name="Nelson Roque" userId="4b35f09a-03fd-4994-908f-da3654c5fef1" providerId="ADAL" clId="{9B614A6C-34F2-6348-B5BE-615F80196534}" dt="2022-06-17T00:39:41.091" v="1953" actId="478"/>
          <ac:picMkLst>
            <pc:docMk/>
            <pc:sldMk cId="2797929880" sldId="815"/>
            <ac:picMk id="5" creationId="{AD62BB74-EE0C-45B6-D09B-414BF245621E}"/>
          </ac:picMkLst>
        </pc:picChg>
        <pc:picChg chg="add del mod">
          <ac:chgData name="Nelson Roque" userId="4b35f09a-03fd-4994-908f-da3654c5fef1" providerId="ADAL" clId="{9B614A6C-34F2-6348-B5BE-615F80196534}" dt="2022-06-17T00:44:13.959" v="2047" actId="478"/>
          <ac:picMkLst>
            <pc:docMk/>
            <pc:sldMk cId="2797929880" sldId="815"/>
            <ac:picMk id="14" creationId="{B46E0ECF-5A19-091D-30AE-63A80AFEF98B}"/>
          </ac:picMkLst>
        </pc:picChg>
        <pc:picChg chg="add mod">
          <ac:chgData name="Nelson Roque" userId="4b35f09a-03fd-4994-908f-da3654c5fef1" providerId="ADAL" clId="{9B614A6C-34F2-6348-B5BE-615F80196534}" dt="2022-06-17T00:44:20.002" v="2050" actId="167"/>
          <ac:picMkLst>
            <pc:docMk/>
            <pc:sldMk cId="2797929880" sldId="815"/>
            <ac:picMk id="17" creationId="{672F71AA-407F-0B52-A6C4-17C590C28D5E}"/>
          </ac:picMkLst>
        </pc:pic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885714658" sldId="816"/>
        </pc:sldMkLst>
        <pc:spChg chg="mod">
          <ac:chgData name="Nelson Roque" userId="4b35f09a-03fd-4994-908f-da3654c5fef1" providerId="ADAL" clId="{9B614A6C-34F2-6348-B5BE-615F80196534}" dt="2022-06-17T00:43:39.248" v="2041" actId="122"/>
          <ac:spMkLst>
            <pc:docMk/>
            <pc:sldMk cId="1885714658" sldId="816"/>
            <ac:spMk id="2" creationId="{023C0E87-8BD4-DA2E-9190-6A7B831C5E35}"/>
          </ac:spMkLst>
        </pc:spChg>
        <pc:spChg chg="del">
          <ac:chgData name="Nelson Roque" userId="4b35f09a-03fd-4994-908f-da3654c5fef1" providerId="ADAL" clId="{9B614A6C-34F2-6348-B5BE-615F80196534}" dt="2022-06-17T00:43:30.963" v="2039" actId="478"/>
          <ac:spMkLst>
            <pc:docMk/>
            <pc:sldMk cId="1885714658" sldId="816"/>
            <ac:spMk id="6" creationId="{4BC378DA-6D49-B024-D200-956683BBFB05}"/>
          </ac:spMkLst>
        </pc:spChg>
        <pc:spChg chg="add mod">
          <ac:chgData name="Nelson Roque" userId="4b35f09a-03fd-4994-908f-da3654c5fef1" providerId="ADAL" clId="{9B614A6C-34F2-6348-B5BE-615F80196534}" dt="2022-06-17T00:43:28.775" v="2038" actId="14100"/>
          <ac:spMkLst>
            <pc:docMk/>
            <pc:sldMk cId="1885714658" sldId="816"/>
            <ac:spMk id="8" creationId="{5E8DE292-2EAF-3264-477B-F3133B8FB211}"/>
          </ac:spMkLst>
        </pc:spChg>
        <pc:picChg chg="add del mod">
          <ac:chgData name="Nelson Roque" userId="4b35f09a-03fd-4994-908f-da3654c5fef1" providerId="ADAL" clId="{9B614A6C-34F2-6348-B5BE-615F80196534}" dt="2022-06-17T00:42:48.158" v="2028" actId="478"/>
          <ac:picMkLst>
            <pc:docMk/>
            <pc:sldMk cId="1885714658" sldId="816"/>
            <ac:picMk id="4" creationId="{7012ACE6-A4A6-D031-D208-56977594CA34}"/>
          </ac:picMkLst>
        </pc:picChg>
        <pc:picChg chg="add mod">
          <ac:chgData name="Nelson Roque" userId="4b35f09a-03fd-4994-908f-da3654c5fef1" providerId="ADAL" clId="{9B614A6C-34F2-6348-B5BE-615F80196534}" dt="2022-06-17T00:43:04.665" v="2033" actId="167"/>
          <ac:picMkLst>
            <pc:docMk/>
            <pc:sldMk cId="1885714658" sldId="816"/>
            <ac:picMk id="7" creationId="{C4DE2529-75A5-3F88-6883-073321AF0C47}"/>
          </ac:picMkLst>
        </pc:picChg>
        <pc:picChg chg="add del mod">
          <ac:chgData name="Nelson Roque" userId="4b35f09a-03fd-4994-908f-da3654c5fef1" providerId="ADAL" clId="{9B614A6C-34F2-6348-B5BE-615F80196534}" dt="2022-06-17T00:45:02.681" v="2056" actId="21"/>
          <ac:picMkLst>
            <pc:docMk/>
            <pc:sldMk cId="1885714658" sldId="816"/>
            <ac:picMk id="10" creationId="{4BD6557F-4AFB-48C1-53B9-41BD74422EDB}"/>
          </ac:picMkLst>
        </pc:picChg>
        <pc:picChg chg="add del mod">
          <ac:chgData name="Nelson Roque" userId="4b35f09a-03fd-4994-908f-da3654c5fef1" providerId="ADAL" clId="{9B614A6C-34F2-6348-B5BE-615F80196534}" dt="2022-06-17T00:55:13.526" v="2138" actId="21"/>
          <ac:picMkLst>
            <pc:docMk/>
            <pc:sldMk cId="1885714658" sldId="816"/>
            <ac:picMk id="12" creationId="{DCEC3E91-0DEC-96A0-9991-155D0141DC56}"/>
          </ac:picMkLst>
        </pc:picChg>
        <pc:picChg chg="del">
          <ac:chgData name="Nelson Roque" userId="4b35f09a-03fd-4994-908f-da3654c5fef1" providerId="ADAL" clId="{9B614A6C-34F2-6348-B5BE-615F80196534}" dt="2022-06-17T00:42:49.986" v="2029" actId="478"/>
          <ac:picMkLst>
            <pc:docMk/>
            <pc:sldMk cId="1885714658" sldId="816"/>
            <ac:picMk id="14" creationId="{B46E0ECF-5A19-091D-30AE-63A80AFEF98B}"/>
          </ac:picMkLst>
        </pc:pic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41933385" sldId="817"/>
        </pc:sldMkLst>
        <pc:spChg chg="mod">
          <ac:chgData name="Nelson Roque" userId="4b35f09a-03fd-4994-908f-da3654c5fef1" providerId="ADAL" clId="{9B614A6C-34F2-6348-B5BE-615F80196534}" dt="2022-06-17T00:45:39.803" v="2089" actId="14100"/>
          <ac:spMkLst>
            <pc:docMk/>
            <pc:sldMk cId="2341933385" sldId="817"/>
            <ac:spMk id="2" creationId="{655D0389-400A-2CA6-0232-8BDBFB3E9FDF}"/>
          </ac:spMkLst>
        </pc:spChg>
        <pc:spChg chg="del">
          <ac:chgData name="Nelson Roque" userId="4b35f09a-03fd-4994-908f-da3654c5fef1" providerId="ADAL" clId="{9B614A6C-34F2-6348-B5BE-615F80196534}" dt="2022-06-17T00:45:12.011" v="2077"/>
          <ac:spMkLst>
            <pc:docMk/>
            <pc:sldMk cId="2341933385" sldId="817"/>
            <ac:spMk id="3" creationId="{C1AD1693-A556-5319-3224-32F3DD86D36A}"/>
          </ac:spMkLst>
        </pc:spChg>
        <pc:spChg chg="add del mod">
          <ac:chgData name="Nelson Roque" userId="4b35f09a-03fd-4994-908f-da3654c5fef1" providerId="ADAL" clId="{9B614A6C-34F2-6348-B5BE-615F80196534}" dt="2022-06-17T00:46:13.559" v="2100"/>
          <ac:spMkLst>
            <pc:docMk/>
            <pc:sldMk cId="2341933385" sldId="817"/>
            <ac:spMk id="9" creationId="{48718204-89F2-6754-D6C4-3CFD9EC484C2}"/>
          </ac:spMkLst>
        </pc:spChg>
        <pc:picChg chg="add mod">
          <ac:chgData name="Nelson Roque" userId="4b35f09a-03fd-4994-908f-da3654c5fef1" providerId="ADAL" clId="{9B614A6C-34F2-6348-B5BE-615F80196534}" dt="2022-06-17T00:45:42.455" v="2090" actId="1076"/>
          <ac:picMkLst>
            <pc:docMk/>
            <pc:sldMk cId="2341933385" sldId="817"/>
            <ac:picMk id="4" creationId="{157163C2-C848-09FC-CE3D-152928C075EA}"/>
          </ac:picMkLst>
        </pc:picChg>
        <pc:picChg chg="add mod">
          <ac:chgData name="Nelson Roque" userId="4b35f09a-03fd-4994-908f-da3654c5fef1" providerId="ADAL" clId="{9B614A6C-34F2-6348-B5BE-615F80196534}" dt="2022-06-17T00:45:44.232" v="2091" actId="1076"/>
          <ac:picMkLst>
            <pc:docMk/>
            <pc:sldMk cId="2341933385" sldId="817"/>
            <ac:picMk id="6" creationId="{E9716312-7497-9A84-D159-B26774597A8D}"/>
          </ac:picMkLst>
        </pc:picChg>
        <pc:cxnChg chg="add mod">
          <ac:chgData name="Nelson Roque" userId="4b35f09a-03fd-4994-908f-da3654c5fef1" providerId="ADAL" clId="{9B614A6C-34F2-6348-B5BE-615F80196534}" dt="2022-06-17T00:46:10.393" v="2098" actId="14100"/>
          <ac:cxnSpMkLst>
            <pc:docMk/>
            <pc:sldMk cId="2341933385" sldId="817"/>
            <ac:cxnSpMk id="8" creationId="{E0F8FF5F-E2BC-6E31-72C5-94F09E4934AF}"/>
          </ac:cxnSpMkLst>
        </pc:cxn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99677436" sldId="818"/>
        </pc:sldMkLst>
        <pc:spChg chg="mod">
          <ac:chgData name="Nelson Roque" userId="4b35f09a-03fd-4994-908f-da3654c5fef1" providerId="ADAL" clId="{9B614A6C-34F2-6348-B5BE-615F80196534}" dt="2022-06-17T00:47:06.285" v="2112" actId="20577"/>
          <ac:spMkLst>
            <pc:docMk/>
            <pc:sldMk cId="899677436" sldId="818"/>
            <ac:spMk id="2" creationId="{023C0E87-8BD4-DA2E-9190-6A7B831C5E35}"/>
          </ac:spMkLst>
        </pc:spChg>
        <pc:spChg chg="mod">
          <ac:chgData name="Nelson Roque" userId="4b35f09a-03fd-4994-908f-da3654c5fef1" providerId="ADAL" clId="{9B614A6C-34F2-6348-B5BE-615F80196534}" dt="2022-06-17T00:47:04.584" v="2107" actId="1076"/>
          <ac:spMkLst>
            <pc:docMk/>
            <pc:sldMk cId="899677436" sldId="818"/>
            <ac:spMk id="8" creationId="{5E8DE292-2EAF-3264-477B-F3133B8FB211}"/>
          </ac:spMkLst>
        </pc:spChg>
        <pc:picChg chg="add mod">
          <ac:chgData name="Nelson Roque" userId="4b35f09a-03fd-4994-908f-da3654c5fef1" providerId="ADAL" clId="{9B614A6C-34F2-6348-B5BE-615F80196534}" dt="2022-06-17T00:47:02.013" v="2106" actId="167"/>
          <ac:picMkLst>
            <pc:docMk/>
            <pc:sldMk cId="899677436" sldId="818"/>
            <ac:picMk id="5" creationId="{BD7296AD-3480-0269-901F-3D55DE85486C}"/>
          </ac:picMkLst>
        </pc:picChg>
        <pc:picChg chg="del">
          <ac:chgData name="Nelson Roque" userId="4b35f09a-03fd-4994-908f-da3654c5fef1" providerId="ADAL" clId="{9B614A6C-34F2-6348-B5BE-615F80196534}" dt="2022-06-17T00:46:54.837" v="2104" actId="478"/>
          <ac:picMkLst>
            <pc:docMk/>
            <pc:sldMk cId="899677436" sldId="818"/>
            <ac:picMk id="7" creationId="{C4DE2529-75A5-3F88-6883-073321AF0C47}"/>
          </ac:picMkLst>
        </pc:pic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003901387" sldId="819"/>
        </pc:sldMkLst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043816559" sldId="820"/>
        </pc:sldMkLst>
        <pc:spChg chg="mod">
          <ac:chgData name="Nelson Roque" userId="4b35f09a-03fd-4994-908f-da3654c5fef1" providerId="ADAL" clId="{9B614A6C-34F2-6348-B5BE-615F80196534}" dt="2022-06-17T00:55:32.560" v="2149" actId="20577"/>
          <ac:spMkLst>
            <pc:docMk/>
            <pc:sldMk cId="3043816559" sldId="820"/>
            <ac:spMk id="2" creationId="{023C0E87-8BD4-DA2E-9190-6A7B831C5E35}"/>
          </ac:spMkLst>
        </pc:spChg>
        <pc:picChg chg="add mod">
          <ac:chgData name="Nelson Roque" userId="4b35f09a-03fd-4994-908f-da3654c5fef1" providerId="ADAL" clId="{9B614A6C-34F2-6348-B5BE-615F80196534}" dt="2022-06-17T00:55:29.218" v="2143" actId="167"/>
          <ac:picMkLst>
            <pc:docMk/>
            <pc:sldMk cId="3043816559" sldId="820"/>
            <ac:picMk id="5" creationId="{134455EA-2DCF-A05C-2FD2-DBF9AB162629}"/>
          </ac:picMkLst>
        </pc:picChg>
        <pc:picChg chg="del mod">
          <ac:chgData name="Nelson Roque" userId="4b35f09a-03fd-4994-908f-da3654c5fef1" providerId="ADAL" clId="{9B614A6C-34F2-6348-B5BE-615F80196534}" dt="2022-06-17T00:55:20.062" v="2141" actId="478"/>
          <ac:picMkLst>
            <pc:docMk/>
            <pc:sldMk cId="3043816559" sldId="820"/>
            <ac:picMk id="7" creationId="{C4DE2529-75A5-3F88-6883-073321AF0C47}"/>
          </ac:picMkLst>
        </pc:picChg>
      </pc:sldChg>
      <pc:sldChg chg="modSp add del mod ord">
        <pc:chgData name="Nelson Roque" userId="4b35f09a-03fd-4994-908f-da3654c5fef1" providerId="ADAL" clId="{9B614A6C-34F2-6348-B5BE-615F80196534}" dt="2022-06-17T01:12:05.564" v="2279" actId="2696"/>
        <pc:sldMkLst>
          <pc:docMk/>
          <pc:sldMk cId="7890483" sldId="821"/>
        </pc:sldMkLst>
        <pc:spChg chg="mod">
          <ac:chgData name="Nelson Roque" userId="4b35f09a-03fd-4994-908f-da3654c5fef1" providerId="ADAL" clId="{9B614A6C-34F2-6348-B5BE-615F80196534}" dt="2022-06-17T01:06:26.997" v="2207" actId="1076"/>
          <ac:spMkLst>
            <pc:docMk/>
            <pc:sldMk cId="7890483" sldId="821"/>
            <ac:spMk id="3" creationId="{413DA558-8C51-B946-85B6-D206C2FDE538}"/>
          </ac:spMkLst>
        </pc:spChg>
      </pc:sldChg>
      <pc:sldChg chg="add del ord">
        <pc:chgData name="Nelson Roque" userId="4b35f09a-03fd-4994-908f-da3654c5fef1" providerId="ADAL" clId="{9B614A6C-34F2-6348-B5BE-615F80196534}" dt="2022-06-17T01:11:24.709" v="2273" actId="2696"/>
        <pc:sldMkLst>
          <pc:docMk/>
          <pc:sldMk cId="2980706703" sldId="822"/>
        </pc:sldMkLst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855494479" sldId="823"/>
        </pc:sldMkLst>
        <pc:spChg chg="mod">
          <ac:chgData name="Nelson Roque" userId="4b35f09a-03fd-4994-908f-da3654c5fef1" providerId="ADAL" clId="{9B614A6C-34F2-6348-B5BE-615F80196534}" dt="2022-06-17T01:39:16.536" v="2717" actId="14100"/>
          <ac:spMkLst>
            <pc:docMk/>
            <pc:sldMk cId="3855494479" sldId="823"/>
            <ac:spMk id="2" creationId="{DCD58514-CEC1-7838-9D62-48C9F5BF37C6}"/>
          </ac:spMkLst>
        </pc:spChg>
        <pc:spChg chg="del">
          <ac:chgData name="Nelson Roque" userId="4b35f09a-03fd-4994-908f-da3654c5fef1" providerId="ADAL" clId="{9B614A6C-34F2-6348-B5BE-615F80196534}" dt="2022-06-17T01:08:49.282" v="2244"/>
          <ac:spMkLst>
            <pc:docMk/>
            <pc:sldMk cId="3855494479" sldId="823"/>
            <ac:spMk id="3" creationId="{830ECB65-0DAC-5217-07D5-FECCE33F8675}"/>
          </ac:spMkLst>
        </pc:spChg>
        <pc:spChg chg="add mod">
          <ac:chgData name="Nelson Roque" userId="4b35f09a-03fd-4994-908f-da3654c5fef1" providerId="ADAL" clId="{9B614A6C-34F2-6348-B5BE-615F80196534}" dt="2022-06-17T01:40:44.490" v="2878" actId="14100"/>
          <ac:spMkLst>
            <pc:docMk/>
            <pc:sldMk cId="3855494479" sldId="823"/>
            <ac:spMk id="7" creationId="{92BFE31A-7FD8-A478-1A9E-84E6DA954BA8}"/>
          </ac:spMkLst>
        </pc:spChg>
        <pc:spChg chg="add mod">
          <ac:chgData name="Nelson Roque" userId="4b35f09a-03fd-4994-908f-da3654c5fef1" providerId="ADAL" clId="{9B614A6C-34F2-6348-B5BE-615F80196534}" dt="2022-06-17T01:09:30.061" v="2256" actId="20577"/>
          <ac:spMkLst>
            <pc:docMk/>
            <pc:sldMk cId="3855494479" sldId="823"/>
            <ac:spMk id="9" creationId="{C32F0EE2-10F5-7499-5227-9BFFBD9C537D}"/>
          </ac:spMkLst>
        </pc:spChg>
        <pc:picChg chg="add mod">
          <ac:chgData name="Nelson Roque" userId="4b35f09a-03fd-4994-908f-da3654c5fef1" providerId="ADAL" clId="{9B614A6C-34F2-6348-B5BE-615F80196534}" dt="2022-06-17T01:39:22" v="2719" actId="1076"/>
          <ac:picMkLst>
            <pc:docMk/>
            <pc:sldMk cId="3855494479" sldId="823"/>
            <ac:picMk id="5" creationId="{7A4FEDB7-11B9-B9BF-D62D-91EB8C97EAF9}"/>
          </ac:picMkLst>
        </pc:picChg>
      </pc:sldChg>
      <pc:sldChg chg="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628647847" sldId="824"/>
        </pc:sldMkLst>
        <pc:spChg chg="mod">
          <ac:chgData name="Nelson Roque" userId="4b35f09a-03fd-4994-908f-da3654c5fef1" providerId="ADAL" clId="{9B614A6C-34F2-6348-B5BE-615F80196534}" dt="2022-06-17T01:11:07.297" v="2272" actId="122"/>
          <ac:spMkLst>
            <pc:docMk/>
            <pc:sldMk cId="2628647847" sldId="824"/>
            <ac:spMk id="2" creationId="{0795157B-96BE-8141-84CC-314898C0615F}"/>
          </ac:spMkLst>
        </pc:spChg>
        <pc:spChg chg="del">
          <ac:chgData name="Nelson Roque" userId="4b35f09a-03fd-4994-908f-da3654c5fef1" providerId="ADAL" clId="{9B614A6C-34F2-6348-B5BE-615F80196534}" dt="2022-06-17T01:10:50.727" v="2269" actId="478"/>
          <ac:spMkLst>
            <pc:docMk/>
            <pc:sldMk cId="2628647847" sldId="824"/>
            <ac:spMk id="3" creationId="{413DA558-8C51-B946-85B6-D206C2FDE538}"/>
          </ac:spMkLst>
        </pc:spChg>
        <pc:spChg chg="mod">
          <ac:chgData name="Nelson Roque" userId="4b35f09a-03fd-4994-908f-da3654c5fef1" providerId="ADAL" clId="{9B614A6C-34F2-6348-B5BE-615F80196534}" dt="2022-06-17T01:10:55.197" v="2270" actId="207"/>
          <ac:spMkLst>
            <pc:docMk/>
            <pc:sldMk cId="2628647847" sldId="824"/>
            <ac:spMk id="5" creationId="{405D6196-4DF4-2646-AF4D-0D05E06EBB7E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59:07.160" v="5211" actId="21"/>
        <pc:sldMkLst>
          <pc:docMk/>
          <pc:sldMk cId="280753905" sldId="825"/>
        </pc:sldMkLst>
        <pc:spChg chg="mod">
          <ac:chgData name="Nelson Roque" userId="4b35f09a-03fd-4994-908f-da3654c5fef1" providerId="ADAL" clId="{9B614A6C-34F2-6348-B5BE-615F80196534}" dt="2022-06-17T03:56:17.218" v="5209" actId="20577"/>
          <ac:spMkLst>
            <pc:docMk/>
            <pc:sldMk cId="280753905" sldId="825"/>
            <ac:spMk id="3" creationId="{32B46247-1F1C-6F46-944D-AF4A3E27A656}"/>
          </ac:spMkLst>
        </pc:spChg>
        <pc:picChg chg="add del mod">
          <ac:chgData name="Nelson Roque" userId="4b35f09a-03fd-4994-908f-da3654c5fef1" providerId="ADAL" clId="{9B614A6C-34F2-6348-B5BE-615F80196534}" dt="2022-06-17T03:59:07.160" v="5211" actId="21"/>
          <ac:picMkLst>
            <pc:docMk/>
            <pc:sldMk cId="280753905" sldId="825"/>
            <ac:picMk id="5" creationId="{BA7CAD71-610F-A58F-F370-F55C07EF2853}"/>
          </ac:picMkLst>
        </pc:picChg>
      </pc:sldChg>
      <pc:sldChg chg="modSp new mod ord">
        <pc:chgData name="Nelson Roque" userId="4b35f09a-03fd-4994-908f-da3654c5fef1" providerId="ADAL" clId="{9B614A6C-34F2-6348-B5BE-615F80196534}" dt="2022-06-17T04:42:18.215" v="6546" actId="20577"/>
        <pc:sldMkLst>
          <pc:docMk/>
          <pc:sldMk cId="2931147603" sldId="826"/>
        </pc:sldMkLst>
        <pc:spChg chg="mod">
          <ac:chgData name="Nelson Roque" userId="4b35f09a-03fd-4994-908f-da3654c5fef1" providerId="ADAL" clId="{9B614A6C-34F2-6348-B5BE-615F80196534}" dt="2022-06-17T01:25:36.603" v="2373" actId="20577"/>
          <ac:spMkLst>
            <pc:docMk/>
            <pc:sldMk cId="2931147603" sldId="826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42:18.215" v="6546" actId="20577"/>
          <ac:spMkLst>
            <pc:docMk/>
            <pc:sldMk cId="2931147603" sldId="826"/>
            <ac:spMk id="3" creationId="{5EE1F212-1E27-86F1-0D01-8A4DAB9714EC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156343219" sldId="827"/>
        </pc:sldMkLst>
        <pc:spChg chg="mod">
          <ac:chgData name="Nelson Roque" userId="4b35f09a-03fd-4994-908f-da3654c5fef1" providerId="ADAL" clId="{9B614A6C-34F2-6348-B5BE-615F80196534}" dt="2022-06-17T01:30:07.940" v="2491" actId="1076"/>
          <ac:spMkLst>
            <pc:docMk/>
            <pc:sldMk cId="4156343219" sldId="827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1:30:07.940" v="2491" actId="1076"/>
          <ac:spMkLst>
            <pc:docMk/>
            <pc:sldMk cId="4156343219" sldId="827"/>
            <ac:spMk id="7" creationId="{1A419C1F-F210-2F4F-89FC-1802B4499679}"/>
          </ac:spMkLst>
        </pc:spChg>
        <pc:picChg chg="del">
          <ac:chgData name="Nelson Roque" userId="4b35f09a-03fd-4994-908f-da3654c5fef1" providerId="ADAL" clId="{9B614A6C-34F2-6348-B5BE-615F80196534}" dt="2022-06-17T01:28:48.564" v="2476" actId="478"/>
          <ac:picMkLst>
            <pc:docMk/>
            <pc:sldMk cId="4156343219" sldId="827"/>
            <ac:picMk id="8" creationId="{6569EE75-6911-F944-9389-BC023B1286A8}"/>
          </ac:picMkLst>
        </pc:picChg>
        <pc:picChg chg="add mod">
          <ac:chgData name="Nelson Roque" userId="4b35f09a-03fd-4994-908f-da3654c5fef1" providerId="ADAL" clId="{9B614A6C-34F2-6348-B5BE-615F80196534}" dt="2022-06-17T01:30:00.763" v="2490" actId="1076"/>
          <ac:picMkLst>
            <pc:docMk/>
            <pc:sldMk cId="4156343219" sldId="827"/>
            <ac:picMk id="2050" creationId="{311EE083-4E27-5C02-3A03-21A620A1BFDA}"/>
          </ac:picMkLst>
        </pc:pic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916418536" sldId="828"/>
        </pc:sldMkLst>
        <pc:spChg chg="mod">
          <ac:chgData name="Nelson Roque" userId="4b35f09a-03fd-4994-908f-da3654c5fef1" providerId="ADAL" clId="{9B614A6C-34F2-6348-B5BE-615F80196534}" dt="2022-06-17T01:30:37.122" v="2500" actId="20577"/>
          <ac:spMkLst>
            <pc:docMk/>
            <pc:sldMk cId="2916418536" sldId="828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1:30:47.793" v="2501"/>
          <ac:spMkLst>
            <pc:docMk/>
            <pc:sldMk cId="2916418536" sldId="828"/>
            <ac:spMk id="7" creationId="{1A419C1F-F210-2F4F-89FC-1802B4499679}"/>
          </ac:spMkLst>
        </pc:spChg>
        <pc:picChg chg="del">
          <ac:chgData name="Nelson Roque" userId="4b35f09a-03fd-4994-908f-da3654c5fef1" providerId="ADAL" clId="{9B614A6C-34F2-6348-B5BE-615F80196534}" dt="2022-06-17T01:30:57.005" v="2502" actId="478"/>
          <ac:picMkLst>
            <pc:docMk/>
            <pc:sldMk cId="2916418536" sldId="828"/>
            <ac:picMk id="2050" creationId="{311EE083-4E27-5C02-3A03-21A620A1BFDA}"/>
          </ac:picMkLst>
        </pc:picChg>
        <pc:picChg chg="add mod">
          <ac:chgData name="Nelson Roque" userId="4b35f09a-03fd-4994-908f-da3654c5fef1" providerId="ADAL" clId="{9B614A6C-34F2-6348-B5BE-615F80196534}" dt="2022-06-17T01:31:26.268" v="2505" actId="1076"/>
          <ac:picMkLst>
            <pc:docMk/>
            <pc:sldMk cId="2916418536" sldId="828"/>
            <ac:picMk id="3074" creationId="{11654F0B-8DCC-6E64-94C1-5E03B3D4E6B5}"/>
          </ac:picMkLst>
        </pc:pic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33766866" sldId="829"/>
        </pc:sldMkLst>
        <pc:spChg chg="mod">
          <ac:chgData name="Nelson Roque" userId="4b35f09a-03fd-4994-908f-da3654c5fef1" providerId="ADAL" clId="{9B614A6C-34F2-6348-B5BE-615F80196534}" dt="2022-06-17T01:41:49.646" v="2901" actId="20577"/>
          <ac:spMkLst>
            <pc:docMk/>
            <pc:sldMk cId="2333766866" sldId="829"/>
            <ac:spMk id="2" creationId="{DBE102CF-B23E-4703-3158-4FEE704D35F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696290668" sldId="830"/>
        </pc:sldMkLst>
        <pc:spChg chg="mod">
          <ac:chgData name="Nelson Roque" userId="4b35f09a-03fd-4994-908f-da3654c5fef1" providerId="ADAL" clId="{9B614A6C-34F2-6348-B5BE-615F80196534}" dt="2022-06-17T01:56:12.375" v="3222" actId="20577"/>
          <ac:spMkLst>
            <pc:docMk/>
            <pc:sldMk cId="1696290668" sldId="830"/>
            <ac:spMk id="2" creationId="{7C3D55CC-D847-3D45-CDCA-40D56E59FE58}"/>
          </ac:spMkLst>
        </pc:spChg>
        <pc:spChg chg="mod">
          <ac:chgData name="Nelson Roque" userId="4b35f09a-03fd-4994-908f-da3654c5fef1" providerId="ADAL" clId="{9B614A6C-34F2-6348-B5BE-615F80196534}" dt="2022-06-17T01:56:39.440" v="3256" actId="20577"/>
          <ac:spMkLst>
            <pc:docMk/>
            <pc:sldMk cId="1696290668" sldId="830"/>
            <ac:spMk id="3" creationId="{076B3425-7277-8524-981F-BD10926D6E8D}"/>
          </ac:spMkLst>
        </pc:spChg>
        <pc:spChg chg="add mod">
          <ac:chgData name="Nelson Roque" userId="4b35f09a-03fd-4994-908f-da3654c5fef1" providerId="ADAL" clId="{9B614A6C-34F2-6348-B5BE-615F80196534}" dt="2022-06-17T01:56:50.218" v="3259" actId="1076"/>
          <ac:spMkLst>
            <pc:docMk/>
            <pc:sldMk cId="1696290668" sldId="830"/>
            <ac:spMk id="5" creationId="{38011DF5-E245-0C41-E25D-C61D54880AF0}"/>
          </ac:spMkLst>
        </pc:spChg>
        <pc:picChg chg="add del mod">
          <ac:chgData name="Nelson Roque" userId="4b35f09a-03fd-4994-908f-da3654c5fef1" providerId="ADAL" clId="{9B614A6C-34F2-6348-B5BE-615F80196534}" dt="2022-06-17T02:50:43.085" v="3263" actId="21"/>
          <ac:picMkLst>
            <pc:docMk/>
            <pc:sldMk cId="1696290668" sldId="830"/>
            <ac:picMk id="7" creationId="{3B5FBABF-583C-E907-742C-E7C8C98D31BA}"/>
          </ac:picMkLst>
        </pc:picChg>
      </pc:sldChg>
      <pc:sldChg chg="addSp delSp modSp new mod ord">
        <pc:chgData name="Nelson Roque" userId="4b35f09a-03fd-4994-908f-da3654c5fef1" providerId="ADAL" clId="{9B614A6C-34F2-6348-B5BE-615F80196534}" dt="2022-06-17T03:21:35.602" v="4550" actId="14100"/>
        <pc:sldMkLst>
          <pc:docMk/>
          <pc:sldMk cId="3006585761" sldId="831"/>
        </pc:sldMkLst>
        <pc:spChg chg="mod">
          <ac:chgData name="Nelson Roque" userId="4b35f09a-03fd-4994-908f-da3654c5fef1" providerId="ADAL" clId="{9B614A6C-34F2-6348-B5BE-615F80196534}" dt="2022-06-17T02:50:54.112" v="3275" actId="20577"/>
          <ac:spMkLst>
            <pc:docMk/>
            <pc:sldMk cId="3006585761" sldId="831"/>
            <ac:spMk id="2" creationId="{C1D356BC-15B9-C880-69C1-EE77CF784E3C}"/>
          </ac:spMkLst>
        </pc:spChg>
        <pc:spChg chg="del">
          <ac:chgData name="Nelson Roque" userId="4b35f09a-03fd-4994-908f-da3654c5fef1" providerId="ADAL" clId="{9B614A6C-34F2-6348-B5BE-615F80196534}" dt="2022-06-17T02:50:49.651" v="3265"/>
          <ac:spMkLst>
            <pc:docMk/>
            <pc:sldMk cId="3006585761" sldId="831"/>
            <ac:spMk id="3" creationId="{5C541772-9CE4-E26E-F1F4-505D7F9387E0}"/>
          </ac:spMkLst>
        </pc:spChg>
        <pc:spChg chg="add mod">
          <ac:chgData name="Nelson Roque" userId="4b35f09a-03fd-4994-908f-da3654c5fef1" providerId="ADAL" clId="{9B614A6C-34F2-6348-B5BE-615F80196534}" dt="2022-06-17T02:52:15.790" v="3499" actId="20577"/>
          <ac:spMkLst>
            <pc:docMk/>
            <pc:sldMk cId="3006585761" sldId="831"/>
            <ac:spMk id="5" creationId="{0EC3121E-5E97-BA49-D3EF-88639EC6DB17}"/>
          </ac:spMkLst>
        </pc:spChg>
        <pc:spChg chg="add mod">
          <ac:chgData name="Nelson Roque" userId="4b35f09a-03fd-4994-908f-da3654c5fef1" providerId="ADAL" clId="{9B614A6C-34F2-6348-B5BE-615F80196534}" dt="2022-06-17T02:53:55.351" v="3523" actId="1076"/>
          <ac:spMkLst>
            <pc:docMk/>
            <pc:sldMk cId="3006585761" sldId="831"/>
            <ac:spMk id="13" creationId="{9A7E9CB8-6216-3EA0-E7FC-BB48B8DE5EEE}"/>
          </ac:spMkLst>
        </pc:spChg>
        <pc:picChg chg="add mod modCrop">
          <ac:chgData name="Nelson Roque" userId="4b35f09a-03fd-4994-908f-da3654c5fef1" providerId="ADAL" clId="{9B614A6C-34F2-6348-B5BE-615F80196534}" dt="2022-06-17T02:54:15.940" v="3527" actId="1076"/>
          <ac:picMkLst>
            <pc:docMk/>
            <pc:sldMk cId="3006585761" sldId="831"/>
            <ac:picMk id="4" creationId="{452CAE7B-AF70-3862-C1BE-46A366A31D44}"/>
          </ac:picMkLst>
        </pc:picChg>
        <pc:picChg chg="add del mod modCrop">
          <ac:chgData name="Nelson Roque" userId="4b35f09a-03fd-4994-908f-da3654c5fef1" providerId="ADAL" clId="{9B614A6C-34F2-6348-B5BE-615F80196534}" dt="2022-06-17T02:53:30.006" v="3514" actId="478"/>
          <ac:picMkLst>
            <pc:docMk/>
            <pc:sldMk cId="3006585761" sldId="831"/>
            <ac:picMk id="10" creationId="{7F5F2B73-55A3-BC82-F7FF-F70F23312278}"/>
          </ac:picMkLst>
        </pc:picChg>
        <pc:picChg chg="add mod">
          <ac:chgData name="Nelson Roque" userId="4b35f09a-03fd-4994-908f-da3654c5fef1" providerId="ADAL" clId="{9B614A6C-34F2-6348-B5BE-615F80196534}" dt="2022-06-17T02:53:36.067" v="3518" actId="1076"/>
          <ac:picMkLst>
            <pc:docMk/>
            <pc:sldMk cId="3006585761" sldId="831"/>
            <ac:picMk id="12" creationId="{721D816E-2B1D-1E78-3BF9-87A017518DE8}"/>
          </ac:picMkLst>
        </pc:picChg>
        <pc:cxnChg chg="add mod">
          <ac:chgData name="Nelson Roque" userId="4b35f09a-03fd-4994-908f-da3654c5fef1" providerId="ADAL" clId="{9B614A6C-34F2-6348-B5BE-615F80196534}" dt="2022-06-17T02:54:21.964" v="3528" actId="14100"/>
          <ac:cxnSpMkLst>
            <pc:docMk/>
            <pc:sldMk cId="3006585761" sldId="831"/>
            <ac:cxnSpMk id="7" creationId="{0CF97202-7B22-DB30-8CEA-95C123E746B7}"/>
          </ac:cxnSpMkLst>
        </pc:cxnChg>
        <pc:cxnChg chg="add mod">
          <ac:chgData name="Nelson Roque" userId="4b35f09a-03fd-4994-908f-da3654c5fef1" providerId="ADAL" clId="{9B614A6C-34F2-6348-B5BE-615F80196534}" dt="2022-06-17T03:21:35.602" v="4550" actId="14100"/>
          <ac:cxnSpMkLst>
            <pc:docMk/>
            <pc:sldMk cId="3006585761" sldId="831"/>
            <ac:cxnSpMk id="15" creationId="{BE118EBC-D4DA-5929-20BB-0FD1CFD8E74A}"/>
          </ac:cxnSpMkLst>
        </pc:cxnChg>
      </pc:sldChg>
      <pc:sldChg chg="addSp delSp modSp new del mod">
        <pc:chgData name="Nelson Roque" userId="4b35f09a-03fd-4994-908f-da3654c5fef1" providerId="ADAL" clId="{9B614A6C-34F2-6348-B5BE-615F80196534}" dt="2022-06-17T02:51:58.900" v="3443" actId="2696"/>
        <pc:sldMkLst>
          <pc:docMk/>
          <pc:sldMk cId="926582953" sldId="832"/>
        </pc:sldMkLst>
        <pc:spChg chg="del mod">
          <ac:chgData name="Nelson Roque" userId="4b35f09a-03fd-4994-908f-da3654c5fef1" providerId="ADAL" clId="{9B614A6C-34F2-6348-B5BE-615F80196534}" dt="2022-06-17T02:51:55.558" v="3441" actId="21"/>
          <ac:spMkLst>
            <pc:docMk/>
            <pc:sldMk cId="926582953" sldId="832"/>
            <ac:spMk id="3" creationId="{7EA0CD1F-562D-FDC8-36FB-E51585D30B2A}"/>
          </ac:spMkLst>
        </pc:spChg>
        <pc:spChg chg="add mod">
          <ac:chgData name="Nelson Roque" userId="4b35f09a-03fd-4994-908f-da3654c5fef1" providerId="ADAL" clId="{9B614A6C-34F2-6348-B5BE-615F80196534}" dt="2022-06-17T02:51:55.558" v="3441" actId="21"/>
          <ac:spMkLst>
            <pc:docMk/>
            <pc:sldMk cId="926582953" sldId="832"/>
            <ac:spMk id="5" creationId="{40A08384-7073-5AB9-A494-F5A63F1EF579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679627525" sldId="832"/>
        </pc:sldMkLst>
        <pc:spChg chg="mod">
          <ac:chgData name="Nelson Roque" userId="4b35f09a-03fd-4994-908f-da3654c5fef1" providerId="ADAL" clId="{9B614A6C-34F2-6348-B5BE-615F80196534}" dt="2022-06-17T03:14:35.396" v="3894" actId="20577"/>
          <ac:spMkLst>
            <pc:docMk/>
            <pc:sldMk cId="3679627525" sldId="832"/>
            <ac:spMk id="2" creationId="{0B1E9C5D-3B5C-A64D-98A0-4EEB9F1774D3}"/>
          </ac:spMkLst>
        </pc:spChg>
        <pc:spChg chg="add mod">
          <ac:chgData name="Nelson Roque" userId="4b35f09a-03fd-4994-908f-da3654c5fef1" providerId="ADAL" clId="{9B614A6C-34F2-6348-B5BE-615F80196534}" dt="2022-06-17T03:16:17.936" v="4189" actId="27636"/>
          <ac:spMkLst>
            <pc:docMk/>
            <pc:sldMk cId="3679627525" sldId="832"/>
            <ac:spMk id="4" creationId="{9D5ADA94-4CB5-E014-F0A5-3D3820F7C2F5}"/>
          </ac:spMkLst>
        </pc:spChg>
        <pc:spChg chg="del">
          <ac:chgData name="Nelson Roque" userId="4b35f09a-03fd-4994-908f-da3654c5fef1" providerId="ADAL" clId="{9B614A6C-34F2-6348-B5BE-615F80196534}" dt="2022-06-17T03:14:39.551" v="3896" actId="478"/>
          <ac:spMkLst>
            <pc:docMk/>
            <pc:sldMk cId="3679627525" sldId="832"/>
            <ac:spMk id="6" creationId="{97A00E51-9F7C-834B-B381-D2E6E0332C1E}"/>
          </ac:spMkLst>
        </pc:spChg>
        <pc:picChg chg="del">
          <ac:chgData name="Nelson Roque" userId="4b35f09a-03fd-4994-908f-da3654c5fef1" providerId="ADAL" clId="{9B614A6C-34F2-6348-B5BE-615F80196534}" dt="2022-06-17T03:14:40.581" v="3897" actId="478"/>
          <ac:picMkLst>
            <pc:docMk/>
            <pc:sldMk cId="3679627525" sldId="832"/>
            <ac:picMk id="5" creationId="{93B9C8BF-1E2D-084C-8C67-EEE4024B8830}"/>
          </ac:picMkLst>
        </pc:picChg>
        <pc:picChg chg="del">
          <ac:chgData name="Nelson Roque" userId="4b35f09a-03fd-4994-908f-da3654c5fef1" providerId="ADAL" clId="{9B614A6C-34F2-6348-B5BE-615F80196534}" dt="2022-06-17T03:14:36.650" v="3895" actId="478"/>
          <ac:picMkLst>
            <pc:docMk/>
            <pc:sldMk cId="3679627525" sldId="832"/>
            <ac:picMk id="2050" creationId="{F887FC82-174D-D349-8B92-825E1160D5B8}"/>
          </ac:picMkLst>
        </pc:picChg>
        <pc:picChg chg="add mod">
          <ac:chgData name="Nelson Roque" userId="4b35f09a-03fd-4994-908f-da3654c5fef1" providerId="ADAL" clId="{9B614A6C-34F2-6348-B5BE-615F80196534}" dt="2022-06-17T03:16:20.248" v="4190" actId="14100"/>
          <ac:picMkLst>
            <pc:docMk/>
            <pc:sldMk cId="3679627525" sldId="832"/>
            <ac:picMk id="6146" creationId="{81B3F38E-F09D-C767-F01A-ADBFF71A01D1}"/>
          </ac:picMkLst>
        </pc:pic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90846388" sldId="833"/>
        </pc:sldMkLst>
        <pc:spChg chg="mod">
          <ac:chgData name="Nelson Roque" userId="4b35f09a-03fd-4994-908f-da3654c5fef1" providerId="ADAL" clId="{9B614A6C-34F2-6348-B5BE-615F80196534}" dt="2022-06-17T03:16:55.590" v="4233" actId="20577"/>
          <ac:spMkLst>
            <pc:docMk/>
            <pc:sldMk cId="3390846388" sldId="833"/>
            <ac:spMk id="2" creationId="{DBE102CF-B23E-4703-3158-4FEE704D35F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828784498" sldId="834"/>
        </pc:sldMkLst>
        <pc:spChg chg="mod">
          <ac:chgData name="Nelson Roque" userId="4b35f09a-03fd-4994-908f-da3654c5fef1" providerId="ADAL" clId="{9B614A6C-34F2-6348-B5BE-615F80196534}" dt="2022-06-17T03:17:07.679" v="4252" actId="20577"/>
          <ac:spMkLst>
            <pc:docMk/>
            <pc:sldMk cId="2828784498" sldId="834"/>
            <ac:spMk id="2" creationId="{DBE102CF-B23E-4703-3158-4FEE704D35F6}"/>
          </ac:spMkLst>
        </pc:spChg>
      </pc:sldChg>
      <pc:sldChg chg="modSp add mod">
        <pc:chgData name="Nelson Roque" userId="4b35f09a-03fd-4994-908f-da3654c5fef1" providerId="ADAL" clId="{9B614A6C-34F2-6348-B5BE-615F80196534}" dt="2022-06-17T03:48:42.604" v="5084" actId="20577"/>
        <pc:sldMkLst>
          <pc:docMk/>
          <pc:sldMk cId="1847244482" sldId="835"/>
        </pc:sldMkLst>
        <pc:spChg chg="mod">
          <ac:chgData name="Nelson Roque" userId="4b35f09a-03fd-4994-908f-da3654c5fef1" providerId="ADAL" clId="{9B614A6C-34F2-6348-B5BE-615F80196534}" dt="2022-06-17T03:48:42.604" v="5084" actId="20577"/>
          <ac:spMkLst>
            <pc:docMk/>
            <pc:sldMk cId="1847244482" sldId="835"/>
            <ac:spMk id="2" creationId="{DBE102CF-B23E-4703-3158-4FEE704D35F6}"/>
          </ac:spMkLst>
        </pc:spChg>
      </pc:sldChg>
      <pc:sldChg chg="modSp add mod">
        <pc:chgData name="Nelson Roque" userId="4b35f09a-03fd-4994-908f-da3654c5fef1" providerId="ADAL" clId="{9B614A6C-34F2-6348-B5BE-615F80196534}" dt="2022-06-17T03:18:42.698" v="4322" actId="20577"/>
        <pc:sldMkLst>
          <pc:docMk/>
          <pc:sldMk cId="3492110562" sldId="836"/>
        </pc:sldMkLst>
        <pc:spChg chg="mod">
          <ac:chgData name="Nelson Roque" userId="4b35f09a-03fd-4994-908f-da3654c5fef1" providerId="ADAL" clId="{9B614A6C-34F2-6348-B5BE-615F80196534}" dt="2022-06-17T03:18:42.698" v="4322" actId="20577"/>
          <ac:spMkLst>
            <pc:docMk/>
            <pc:sldMk cId="3492110562" sldId="836"/>
            <ac:spMk id="2" creationId="{DBE102CF-B23E-4703-3158-4FEE704D35F6}"/>
          </ac:spMkLst>
        </pc:spChg>
      </pc:sldChg>
      <pc:sldChg chg="addSp modSp new mod">
        <pc:chgData name="Nelson Roque" userId="4b35f09a-03fd-4994-908f-da3654c5fef1" providerId="ADAL" clId="{9B614A6C-34F2-6348-B5BE-615F80196534}" dt="2022-06-17T03:21:15.640" v="4549" actId="1076"/>
        <pc:sldMkLst>
          <pc:docMk/>
          <pc:sldMk cId="3449235032" sldId="837"/>
        </pc:sldMkLst>
        <pc:spChg chg="mod">
          <ac:chgData name="Nelson Roque" userId="4b35f09a-03fd-4994-908f-da3654c5fef1" providerId="ADAL" clId="{9B614A6C-34F2-6348-B5BE-615F80196534}" dt="2022-06-17T03:19:52.042" v="4333" actId="20577"/>
          <ac:spMkLst>
            <pc:docMk/>
            <pc:sldMk cId="3449235032" sldId="837"/>
            <ac:spMk id="2" creationId="{515CDEA2-BAE0-615D-0518-8A0805693FDF}"/>
          </ac:spMkLst>
        </pc:spChg>
        <pc:spChg chg="mod">
          <ac:chgData name="Nelson Roque" userId="4b35f09a-03fd-4994-908f-da3654c5fef1" providerId="ADAL" clId="{9B614A6C-34F2-6348-B5BE-615F80196534}" dt="2022-06-17T03:21:13.350" v="4548" actId="27636"/>
          <ac:spMkLst>
            <pc:docMk/>
            <pc:sldMk cId="3449235032" sldId="837"/>
            <ac:spMk id="3" creationId="{74DD81B8-534A-B20C-3FDD-42D6DBE97A46}"/>
          </ac:spMkLst>
        </pc:spChg>
        <pc:picChg chg="add mod">
          <ac:chgData name="Nelson Roque" userId="4b35f09a-03fd-4994-908f-da3654c5fef1" providerId="ADAL" clId="{9B614A6C-34F2-6348-B5BE-615F80196534}" dt="2022-06-17T03:21:15.640" v="4549" actId="1076"/>
          <ac:picMkLst>
            <pc:docMk/>
            <pc:sldMk cId="3449235032" sldId="837"/>
            <ac:picMk id="5" creationId="{B8441402-ADD6-8ACF-0FB6-4E0BCBE6C1BE}"/>
          </ac:picMkLst>
        </pc:picChg>
      </pc:sldChg>
      <pc:sldChg chg="addSp modSp new mod">
        <pc:chgData name="Nelson Roque" userId="4b35f09a-03fd-4994-908f-da3654c5fef1" providerId="ADAL" clId="{9B614A6C-34F2-6348-B5BE-615F80196534}" dt="2022-06-17T03:43:49.410" v="4909" actId="20577"/>
        <pc:sldMkLst>
          <pc:docMk/>
          <pc:sldMk cId="743292942" sldId="838"/>
        </pc:sldMkLst>
        <pc:spChg chg="mod">
          <ac:chgData name="Nelson Roque" userId="4b35f09a-03fd-4994-908f-da3654c5fef1" providerId="ADAL" clId="{9B614A6C-34F2-6348-B5BE-615F80196534}" dt="2022-06-17T03:36:54.426" v="4661" actId="20577"/>
          <ac:spMkLst>
            <pc:docMk/>
            <pc:sldMk cId="743292942" sldId="838"/>
            <ac:spMk id="2" creationId="{BD447C1B-6487-F581-941F-64AB931CFF43}"/>
          </ac:spMkLst>
        </pc:spChg>
        <pc:spChg chg="mod">
          <ac:chgData name="Nelson Roque" userId="4b35f09a-03fd-4994-908f-da3654c5fef1" providerId="ADAL" clId="{9B614A6C-34F2-6348-B5BE-615F80196534}" dt="2022-06-17T03:43:49.410" v="4909" actId="20577"/>
          <ac:spMkLst>
            <pc:docMk/>
            <pc:sldMk cId="743292942" sldId="838"/>
            <ac:spMk id="3" creationId="{B1C5B35C-2703-94DF-C8DE-678E785EE012}"/>
          </ac:spMkLst>
        </pc:spChg>
        <pc:spChg chg="add mod">
          <ac:chgData name="Nelson Roque" userId="4b35f09a-03fd-4994-908f-da3654c5fef1" providerId="ADAL" clId="{9B614A6C-34F2-6348-B5BE-615F80196534}" dt="2022-06-17T03:41:36.689" v="4843" actId="14100"/>
          <ac:spMkLst>
            <pc:docMk/>
            <pc:sldMk cId="743292942" sldId="838"/>
            <ac:spMk id="14" creationId="{29BF3DAF-ED20-8AD1-C1F6-72D56B80F271}"/>
          </ac:spMkLst>
        </pc:spChg>
        <pc:picChg chg="add mod">
          <ac:chgData name="Nelson Roque" userId="4b35f09a-03fd-4994-908f-da3654c5fef1" providerId="ADAL" clId="{9B614A6C-34F2-6348-B5BE-615F80196534}" dt="2022-06-17T03:43:24.566" v="4889" actId="1076"/>
          <ac:picMkLst>
            <pc:docMk/>
            <pc:sldMk cId="743292942" sldId="838"/>
            <ac:picMk id="4" creationId="{C75C214A-1499-1CC6-1E59-13089BC78B8C}"/>
          </ac:picMkLst>
        </pc:picChg>
        <pc:picChg chg="add mod">
          <ac:chgData name="Nelson Roque" userId="4b35f09a-03fd-4994-908f-da3654c5fef1" providerId="ADAL" clId="{9B614A6C-34F2-6348-B5BE-615F80196534}" dt="2022-06-17T03:40:29.109" v="4815" actId="1076"/>
          <ac:picMkLst>
            <pc:docMk/>
            <pc:sldMk cId="743292942" sldId="838"/>
            <ac:picMk id="5" creationId="{01B2D4C9-E2FA-5288-7377-08ECBFDBEAB4}"/>
          </ac:picMkLst>
        </pc:picChg>
        <pc:picChg chg="add mod">
          <ac:chgData name="Nelson Roque" userId="4b35f09a-03fd-4994-908f-da3654c5fef1" providerId="ADAL" clId="{9B614A6C-34F2-6348-B5BE-615F80196534}" dt="2022-06-17T03:41:54.044" v="4850" actId="1076"/>
          <ac:picMkLst>
            <pc:docMk/>
            <pc:sldMk cId="743292942" sldId="838"/>
            <ac:picMk id="7" creationId="{BDD95DB8-EBCE-846D-69BC-E156039FE4C1}"/>
          </ac:picMkLst>
        </pc:picChg>
        <pc:picChg chg="add mod">
          <ac:chgData name="Nelson Roque" userId="4b35f09a-03fd-4994-908f-da3654c5fef1" providerId="ADAL" clId="{9B614A6C-34F2-6348-B5BE-615F80196534}" dt="2022-06-17T03:41:51.278" v="4849" actId="1076"/>
          <ac:picMkLst>
            <pc:docMk/>
            <pc:sldMk cId="743292942" sldId="838"/>
            <ac:picMk id="8" creationId="{C297488C-29F7-4612-B641-E448FF777807}"/>
          </ac:picMkLst>
        </pc:picChg>
        <pc:picChg chg="add mod">
          <ac:chgData name="Nelson Roque" userId="4b35f09a-03fd-4994-908f-da3654c5fef1" providerId="ADAL" clId="{9B614A6C-34F2-6348-B5BE-615F80196534}" dt="2022-06-17T03:43:03.871" v="4880" actId="1076"/>
          <ac:picMkLst>
            <pc:docMk/>
            <pc:sldMk cId="743292942" sldId="838"/>
            <ac:picMk id="9" creationId="{1FFCA00A-7EB0-B507-8164-84777DE88E7D}"/>
          </ac:picMkLst>
        </pc:picChg>
        <pc:picChg chg="add mod">
          <ac:chgData name="Nelson Roque" userId="4b35f09a-03fd-4994-908f-da3654c5fef1" providerId="ADAL" clId="{9B614A6C-34F2-6348-B5BE-615F80196534}" dt="2022-06-17T03:41:56.576" v="4851" actId="1076"/>
          <ac:picMkLst>
            <pc:docMk/>
            <pc:sldMk cId="743292942" sldId="838"/>
            <ac:picMk id="10" creationId="{C1EEFCA1-F334-8072-E4C3-1E8D5785F6BB}"/>
          </ac:picMkLst>
        </pc:picChg>
        <pc:picChg chg="add mod">
          <ac:chgData name="Nelson Roque" userId="4b35f09a-03fd-4994-908f-da3654c5fef1" providerId="ADAL" clId="{9B614A6C-34F2-6348-B5BE-615F80196534}" dt="2022-06-17T03:43:21.938" v="4888" actId="1076"/>
          <ac:picMkLst>
            <pc:docMk/>
            <pc:sldMk cId="743292942" sldId="838"/>
            <ac:picMk id="11" creationId="{EC2B9C0B-4AC0-C29E-0F0E-67E195B2B409}"/>
          </ac:picMkLst>
        </pc:picChg>
        <pc:picChg chg="add mod">
          <ac:chgData name="Nelson Roque" userId="4b35f09a-03fd-4994-908f-da3654c5fef1" providerId="ADAL" clId="{9B614A6C-34F2-6348-B5BE-615F80196534}" dt="2022-06-17T03:41:58.255" v="4852" actId="1076"/>
          <ac:picMkLst>
            <pc:docMk/>
            <pc:sldMk cId="743292942" sldId="838"/>
            <ac:picMk id="12" creationId="{15913E1C-180A-20A3-05BA-190D468B19E0}"/>
          </ac:picMkLst>
        </pc:picChg>
        <pc:picChg chg="add mod">
          <ac:chgData name="Nelson Roque" userId="4b35f09a-03fd-4994-908f-da3654c5fef1" providerId="ADAL" clId="{9B614A6C-34F2-6348-B5BE-615F80196534}" dt="2022-06-17T03:43:28.911" v="4891" actId="1076"/>
          <ac:picMkLst>
            <pc:docMk/>
            <pc:sldMk cId="743292942" sldId="838"/>
            <ac:picMk id="13" creationId="{60F78647-CA54-372C-2CF7-6EC2C7BC8E70}"/>
          </ac:picMkLst>
        </pc:picChg>
        <pc:picChg chg="add mod">
          <ac:chgData name="Nelson Roque" userId="4b35f09a-03fd-4994-908f-da3654c5fef1" providerId="ADAL" clId="{9B614A6C-34F2-6348-B5BE-615F80196534}" dt="2022-06-17T03:43:26.755" v="4890" actId="1076"/>
          <ac:picMkLst>
            <pc:docMk/>
            <pc:sldMk cId="743292942" sldId="838"/>
            <ac:picMk id="11266" creationId="{EBC5C408-9547-2045-AA5E-2576D1141CB5}"/>
          </ac:picMkLst>
        </pc:picChg>
        <pc:picChg chg="add mod">
          <ac:chgData name="Nelson Roque" userId="4b35f09a-03fd-4994-908f-da3654c5fef1" providerId="ADAL" clId="{9B614A6C-34F2-6348-B5BE-615F80196534}" dt="2022-06-17T03:43:14.913" v="4885" actId="1076"/>
          <ac:picMkLst>
            <pc:docMk/>
            <pc:sldMk cId="743292942" sldId="838"/>
            <ac:picMk id="11268" creationId="{48639689-5431-FFDF-03D7-124B83CF4854}"/>
          </ac:picMkLst>
        </pc:picChg>
      </pc:sldChg>
      <pc:sldChg chg="addSp modSp new mod">
        <pc:chgData name="Nelson Roque" userId="4b35f09a-03fd-4994-908f-da3654c5fef1" providerId="ADAL" clId="{9B614A6C-34F2-6348-B5BE-615F80196534}" dt="2022-06-17T03:53:44.550" v="5149" actId="20577"/>
        <pc:sldMkLst>
          <pc:docMk/>
          <pc:sldMk cId="2482841923" sldId="839"/>
        </pc:sldMkLst>
        <pc:spChg chg="mod">
          <ac:chgData name="Nelson Roque" userId="4b35f09a-03fd-4994-908f-da3654c5fef1" providerId="ADAL" clId="{9B614A6C-34F2-6348-B5BE-615F80196534}" dt="2022-06-17T03:53:27.892" v="5141" actId="20577"/>
          <ac:spMkLst>
            <pc:docMk/>
            <pc:sldMk cId="2482841923" sldId="839"/>
            <ac:spMk id="2" creationId="{EBE2D0FC-A9AD-0FBB-890B-7CE8A567B28D}"/>
          </ac:spMkLst>
        </pc:spChg>
        <pc:spChg chg="mod">
          <ac:chgData name="Nelson Roque" userId="4b35f09a-03fd-4994-908f-da3654c5fef1" providerId="ADAL" clId="{9B614A6C-34F2-6348-B5BE-615F80196534}" dt="2022-06-17T03:53:36.008" v="5143" actId="14100"/>
          <ac:spMkLst>
            <pc:docMk/>
            <pc:sldMk cId="2482841923" sldId="839"/>
            <ac:spMk id="3" creationId="{0FC68C35-99BD-C1D8-F6FE-957C7A8861AF}"/>
          </ac:spMkLst>
        </pc:spChg>
        <pc:spChg chg="add mod">
          <ac:chgData name="Nelson Roque" userId="4b35f09a-03fd-4994-908f-da3654c5fef1" providerId="ADAL" clId="{9B614A6C-34F2-6348-B5BE-615F80196534}" dt="2022-06-17T03:53:44.550" v="5149" actId="20577"/>
          <ac:spMkLst>
            <pc:docMk/>
            <pc:sldMk cId="2482841923" sldId="839"/>
            <ac:spMk id="5" creationId="{D485B5F3-0930-446D-EFAB-23AA13DEBD51}"/>
          </ac:spMkLst>
        </pc:spChg>
      </pc:sldChg>
      <pc:sldChg chg="modSp new mod">
        <pc:chgData name="Nelson Roque" userId="4b35f09a-03fd-4994-908f-da3654c5fef1" providerId="ADAL" clId="{9B614A6C-34F2-6348-B5BE-615F80196534}" dt="2022-06-17T03:55:11.136" v="5197" actId="113"/>
        <pc:sldMkLst>
          <pc:docMk/>
          <pc:sldMk cId="1186661298" sldId="840"/>
        </pc:sldMkLst>
        <pc:spChg chg="mod">
          <ac:chgData name="Nelson Roque" userId="4b35f09a-03fd-4994-908f-da3654c5fef1" providerId="ADAL" clId="{9B614A6C-34F2-6348-B5BE-615F80196534}" dt="2022-06-17T03:54:05.200" v="5154" actId="20577"/>
          <ac:spMkLst>
            <pc:docMk/>
            <pc:sldMk cId="1186661298" sldId="840"/>
            <ac:spMk id="2" creationId="{D37C3980-C758-F089-1751-5DEC6BD46CC5}"/>
          </ac:spMkLst>
        </pc:spChg>
        <pc:spChg chg="mod">
          <ac:chgData name="Nelson Roque" userId="4b35f09a-03fd-4994-908f-da3654c5fef1" providerId="ADAL" clId="{9B614A6C-34F2-6348-B5BE-615F80196534}" dt="2022-06-17T03:55:11.136" v="5197" actId="113"/>
          <ac:spMkLst>
            <pc:docMk/>
            <pc:sldMk cId="1186661298" sldId="840"/>
            <ac:spMk id="3" creationId="{48E8D97C-88AC-670A-ABCD-323507EA0107}"/>
          </ac:spMkLst>
        </pc:spChg>
      </pc:sldChg>
      <pc:sldChg chg="new del">
        <pc:chgData name="Nelson Roque" userId="4b35f09a-03fd-4994-908f-da3654c5fef1" providerId="ADAL" clId="{9B614A6C-34F2-6348-B5BE-615F80196534}" dt="2022-06-17T03:59:41.693" v="5261" actId="2696"/>
        <pc:sldMkLst>
          <pc:docMk/>
          <pc:sldMk cId="391774155" sldId="841"/>
        </pc:sldMkLst>
      </pc:sldChg>
      <pc:sldChg chg="addSp delSp modSp new mod">
        <pc:chgData name="Nelson Roque" userId="4b35f09a-03fd-4994-908f-da3654c5fef1" providerId="ADAL" clId="{9B614A6C-34F2-6348-B5BE-615F80196534}" dt="2022-06-17T04:00:35.186" v="5371" actId="404"/>
        <pc:sldMkLst>
          <pc:docMk/>
          <pc:sldMk cId="18135571" sldId="842"/>
        </pc:sldMkLst>
        <pc:spChg chg="mod">
          <ac:chgData name="Nelson Roque" userId="4b35f09a-03fd-4994-908f-da3654c5fef1" providerId="ADAL" clId="{9B614A6C-34F2-6348-B5BE-615F80196534}" dt="2022-06-17T03:59:31.085" v="5257" actId="20577"/>
          <ac:spMkLst>
            <pc:docMk/>
            <pc:sldMk cId="18135571" sldId="842"/>
            <ac:spMk id="2" creationId="{FE39CB97-67BF-2B36-268E-A6AE567857AF}"/>
          </ac:spMkLst>
        </pc:spChg>
        <pc:spChg chg="del">
          <ac:chgData name="Nelson Roque" userId="4b35f09a-03fd-4994-908f-da3654c5fef1" providerId="ADAL" clId="{9B614A6C-34F2-6348-B5BE-615F80196534}" dt="2022-06-17T03:59:32.142" v="5258"/>
          <ac:spMkLst>
            <pc:docMk/>
            <pc:sldMk cId="18135571" sldId="842"/>
            <ac:spMk id="3" creationId="{58FF219A-709F-4F0C-DF9E-FEA576023654}"/>
          </ac:spMkLst>
        </pc:spChg>
        <pc:spChg chg="add mod">
          <ac:chgData name="Nelson Roque" userId="4b35f09a-03fd-4994-908f-da3654c5fef1" providerId="ADAL" clId="{9B614A6C-34F2-6348-B5BE-615F80196534}" dt="2022-06-17T04:00:35.186" v="5371" actId="404"/>
          <ac:spMkLst>
            <pc:docMk/>
            <pc:sldMk cId="18135571" sldId="842"/>
            <ac:spMk id="5" creationId="{914C7F73-07C3-4E2D-F264-6D6B1DD538E5}"/>
          </ac:spMkLst>
        </pc:spChg>
        <pc:picChg chg="add mod">
          <ac:chgData name="Nelson Roque" userId="4b35f09a-03fd-4994-908f-da3654c5fef1" providerId="ADAL" clId="{9B614A6C-34F2-6348-B5BE-615F80196534}" dt="2022-06-17T03:59:37.280" v="5260" actId="1076"/>
          <ac:picMkLst>
            <pc:docMk/>
            <pc:sldMk cId="18135571" sldId="842"/>
            <ac:picMk id="4" creationId="{4AD94A44-5194-8AC8-E296-4BC22FD5DAC5}"/>
          </ac:picMkLst>
        </pc:picChg>
      </pc:sldChg>
      <pc:sldChg chg="modSp add mod">
        <pc:chgData name="Nelson Roque" userId="4b35f09a-03fd-4994-908f-da3654c5fef1" providerId="ADAL" clId="{9B614A6C-34F2-6348-B5BE-615F80196534}" dt="2022-06-17T04:19:22.214" v="6501" actId="20577"/>
        <pc:sldMkLst>
          <pc:docMk/>
          <pc:sldMk cId="3309669887" sldId="843"/>
        </pc:sldMkLst>
        <pc:spChg chg="mod">
          <ac:chgData name="Nelson Roque" userId="4b35f09a-03fd-4994-908f-da3654c5fef1" providerId="ADAL" clId="{9B614A6C-34F2-6348-B5BE-615F80196534}" dt="2022-06-17T04:08:30.725" v="5673" actId="20577"/>
          <ac:spMkLst>
            <pc:docMk/>
            <pc:sldMk cId="3309669887" sldId="843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19:22.214" v="6501" actId="20577"/>
          <ac:spMkLst>
            <pc:docMk/>
            <pc:sldMk cId="3309669887" sldId="843"/>
            <ac:spMk id="3" creationId="{5EE1F212-1E27-86F1-0D01-8A4DAB9714EC}"/>
          </ac:spMkLst>
        </pc:spChg>
      </pc:sldChg>
      <pc:sldChg chg="modSp add mod">
        <pc:chgData name="Nelson Roque" userId="4b35f09a-03fd-4994-908f-da3654c5fef1" providerId="ADAL" clId="{9B614A6C-34F2-6348-B5BE-615F80196534}" dt="2022-06-17T04:42:09.792" v="6543" actId="207"/>
        <pc:sldMkLst>
          <pc:docMk/>
          <pc:sldMk cId="2166860976" sldId="844"/>
        </pc:sldMkLst>
        <pc:spChg chg="mod">
          <ac:chgData name="Nelson Roque" userId="4b35f09a-03fd-4994-908f-da3654c5fef1" providerId="ADAL" clId="{9B614A6C-34F2-6348-B5BE-615F80196534}" dt="2022-06-17T04:14:43.073" v="6114" actId="20577"/>
          <ac:spMkLst>
            <pc:docMk/>
            <pc:sldMk cId="2166860976" sldId="844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42:09.792" v="6543" actId="207"/>
          <ac:spMkLst>
            <pc:docMk/>
            <pc:sldMk cId="2166860976" sldId="844"/>
            <ac:spMk id="3" creationId="{5EE1F212-1E27-86F1-0D01-8A4DAB9714EC}"/>
          </ac:spMkLst>
        </pc:spChg>
      </pc:sldChg>
      <pc:sldChg chg="modSp add mod">
        <pc:chgData name="Nelson Roque" userId="4b35f09a-03fd-4994-908f-da3654c5fef1" providerId="ADAL" clId="{9B614A6C-34F2-6348-B5BE-615F80196534}" dt="2022-06-17T06:49:50.329" v="7060" actId="20577"/>
        <pc:sldMkLst>
          <pc:docMk/>
          <pc:sldMk cId="2435920190" sldId="845"/>
        </pc:sldMkLst>
        <pc:spChg chg="mod">
          <ac:chgData name="Nelson Roque" userId="4b35f09a-03fd-4994-908f-da3654c5fef1" providerId="ADAL" clId="{9B614A6C-34F2-6348-B5BE-615F80196534}" dt="2022-06-17T06:47:41.453" v="6674" actId="20577"/>
          <ac:spMkLst>
            <pc:docMk/>
            <pc:sldMk cId="2435920190" sldId="845"/>
            <ac:spMk id="2" creationId="{91D55DF2-3C2A-90E1-91C0-5E168A70C869}"/>
          </ac:spMkLst>
        </pc:spChg>
        <pc:spChg chg="mod">
          <ac:chgData name="Nelson Roque" userId="4b35f09a-03fd-4994-908f-da3654c5fef1" providerId="ADAL" clId="{9B614A6C-34F2-6348-B5BE-615F80196534}" dt="2022-06-17T06:49:50.329" v="7060" actId="20577"/>
          <ac:spMkLst>
            <pc:docMk/>
            <pc:sldMk cId="2435920190" sldId="845"/>
            <ac:spMk id="3" creationId="{E4562876-8810-29EF-1EB5-E8499D0E5E75}"/>
          </ac:spMkLst>
        </pc:spChg>
      </pc:sldChg>
      <pc:sldChg chg="add del">
        <pc:chgData name="Nelson Roque" userId="4b35f09a-03fd-4994-908f-da3654c5fef1" providerId="ADAL" clId="{9B614A6C-34F2-6348-B5BE-615F80196534}" dt="2022-06-17T06:48:12.310" v="6802"/>
        <pc:sldMkLst>
          <pc:docMk/>
          <pc:sldMk cId="498783894" sldId="846"/>
        </pc:sldMkLst>
      </pc:sldChg>
    </pc:docChg>
  </pc:docChgLst>
  <pc:docChgLst>
    <pc:chgData name="Nelson Roque" userId="S::ne612914@ucf.edu::4b35f09a-03fd-4994-908f-da3654c5fef1" providerId="AD" clId="Web-{76DD8B86-3802-010E-B669-309FDF2567F9}"/>
    <pc:docChg chg="modSld">
      <pc:chgData name="Nelson Roque" userId="S::ne612914@ucf.edu::4b35f09a-03fd-4994-908f-da3654c5fef1" providerId="AD" clId="Web-{76DD8B86-3802-010E-B669-309FDF2567F9}" dt="2022-06-22T15:50:27.944" v="38" actId="20577"/>
      <pc:docMkLst>
        <pc:docMk/>
      </pc:docMkLst>
      <pc:sldChg chg="delSp">
        <pc:chgData name="Nelson Roque" userId="S::ne612914@ucf.edu::4b35f09a-03fd-4994-908f-da3654c5fef1" providerId="AD" clId="Web-{76DD8B86-3802-010E-B669-309FDF2567F9}" dt="2022-06-22T15:49:29.692" v="0"/>
        <pc:sldMkLst>
          <pc:docMk/>
          <pc:sldMk cId="270760858" sldId="256"/>
        </pc:sldMkLst>
        <pc:spChg chg="del">
          <ac:chgData name="Nelson Roque" userId="S::ne612914@ucf.edu::4b35f09a-03fd-4994-908f-da3654c5fef1" providerId="AD" clId="Web-{76DD8B86-3802-010E-B669-309FDF2567F9}" dt="2022-06-22T15:49:29.692" v="0"/>
          <ac:spMkLst>
            <pc:docMk/>
            <pc:sldMk cId="270760858" sldId="256"/>
            <ac:spMk id="18" creationId="{7B1856C2-730C-1EB7-EA97-E8D3D3E27DF0}"/>
          </ac:spMkLst>
        </pc:spChg>
      </pc:sldChg>
      <pc:sldChg chg="modSp">
        <pc:chgData name="Nelson Roque" userId="S::ne612914@ucf.edu::4b35f09a-03fd-4994-908f-da3654c5fef1" providerId="AD" clId="Web-{76DD8B86-3802-010E-B669-309FDF2567F9}" dt="2022-06-22T15:50:27.944" v="38" actId="20577"/>
        <pc:sldMkLst>
          <pc:docMk/>
          <pc:sldMk cId="2435920190" sldId="845"/>
        </pc:sldMkLst>
        <pc:spChg chg="mod">
          <ac:chgData name="Nelson Roque" userId="S::ne612914@ucf.edu::4b35f09a-03fd-4994-908f-da3654c5fef1" providerId="AD" clId="Web-{76DD8B86-3802-010E-B669-309FDF2567F9}" dt="2022-06-22T15:50:27.944" v="38" actId="20577"/>
          <ac:spMkLst>
            <pc:docMk/>
            <pc:sldMk cId="2435920190" sldId="845"/>
            <ac:spMk id="3" creationId="{E4562876-8810-29EF-1EB5-E8499D0E5E75}"/>
          </ac:spMkLst>
        </pc:spChg>
      </pc:sldChg>
    </pc:docChg>
  </pc:docChgLst>
  <pc:docChgLst>
    <pc:chgData name="Nelson Roque" userId="S::ne612914@ucf.edu::4b35f09a-03fd-4994-908f-da3654c5fef1" providerId="AD" clId="Web-{E7D21F7C-BEC8-7F25-7AF9-776773225F7F}"/>
    <pc:docChg chg="modSld">
      <pc:chgData name="Nelson Roque" userId="S::ne612914@ucf.edu::4b35f09a-03fd-4994-908f-da3654c5fef1" providerId="AD" clId="Web-{E7D21F7C-BEC8-7F25-7AF9-776773225F7F}" dt="2022-06-22T15:51:41.374" v="1" actId="20577"/>
      <pc:docMkLst>
        <pc:docMk/>
      </pc:docMkLst>
      <pc:sldChg chg="modSp">
        <pc:chgData name="Nelson Roque" userId="S::ne612914@ucf.edu::4b35f09a-03fd-4994-908f-da3654c5fef1" providerId="AD" clId="Web-{E7D21F7C-BEC8-7F25-7AF9-776773225F7F}" dt="2022-06-22T15:51:41.374" v="1" actId="20577"/>
        <pc:sldMkLst>
          <pc:docMk/>
          <pc:sldMk cId="270760858" sldId="256"/>
        </pc:sldMkLst>
        <pc:spChg chg="mod">
          <ac:chgData name="Nelson Roque" userId="S::ne612914@ucf.edu::4b35f09a-03fd-4994-908f-da3654c5fef1" providerId="AD" clId="Web-{E7D21F7C-BEC8-7F25-7AF9-776773225F7F}" dt="2022-06-22T15:51:41.374" v="1" actId="20577"/>
          <ac:spMkLst>
            <pc:docMk/>
            <pc:sldMk cId="270760858" sldId="256"/>
            <ac:spMk id="2" creationId="{220B4849-48D2-634B-9536-112B75610849}"/>
          </ac:spMkLst>
        </pc:spChg>
      </pc:sldChg>
    </pc:docChg>
  </pc:docChgLst>
  <pc:docChgLst>
    <pc:chgData name="Nelson Roque" userId="4b35f09a-03fd-4994-908f-da3654c5fef1" providerId="ADAL" clId="{B6745FD1-4CE7-1F4E-B2C1-261002E8921E}"/>
    <pc:docChg chg="undo custSel addSld delSld modSld sldOrd">
      <pc:chgData name="Nelson Roque" userId="4b35f09a-03fd-4994-908f-da3654c5fef1" providerId="ADAL" clId="{B6745FD1-4CE7-1F4E-B2C1-261002E8921E}" dt="2021-09-20T17:43:58.158" v="3094" actId="1076"/>
      <pc:docMkLst>
        <pc:docMk/>
      </pc:docMkLst>
      <pc:sldChg chg="addSp delSp modSp mod">
        <pc:chgData name="Nelson Roque" userId="4b35f09a-03fd-4994-908f-da3654c5fef1" providerId="ADAL" clId="{B6745FD1-4CE7-1F4E-B2C1-261002E8921E}" dt="2021-09-20T17:40:44.091" v="2916" actId="113"/>
        <pc:sldMkLst>
          <pc:docMk/>
          <pc:sldMk cId="270760858" sldId="256"/>
        </pc:sldMkLst>
        <pc:spChg chg="mod">
          <ac:chgData name="Nelson Roque" userId="4b35f09a-03fd-4994-908f-da3654c5fef1" providerId="ADAL" clId="{B6745FD1-4CE7-1F4E-B2C1-261002E8921E}" dt="2021-09-20T17:40:38.494" v="2913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B6745FD1-4CE7-1F4E-B2C1-261002E8921E}" dt="2021-09-20T17:40:44.091" v="2916" actId="113"/>
          <ac:spMkLst>
            <pc:docMk/>
            <pc:sldMk cId="270760858" sldId="256"/>
            <ac:spMk id="3" creationId="{E734698E-974D-7543-A510-2F4A5B306475}"/>
          </ac:spMkLst>
        </pc:spChg>
        <pc:spChg chg="add mod">
          <ac:chgData name="Nelson Roque" userId="4b35f09a-03fd-4994-908f-da3654c5fef1" providerId="ADAL" clId="{B6745FD1-4CE7-1F4E-B2C1-261002E8921E}" dt="2021-09-20T17:34:06.605" v="2704" actId="1076"/>
          <ac:spMkLst>
            <pc:docMk/>
            <pc:sldMk cId="270760858" sldId="256"/>
            <ac:spMk id="4" creationId="{C58CC44E-FC98-9746-BD0A-C9A555C1F23D}"/>
          </ac:spMkLst>
        </pc:spChg>
        <pc:spChg chg="add mod">
          <ac:chgData name="Nelson Roque" userId="4b35f09a-03fd-4994-908f-da3654c5fef1" providerId="ADAL" clId="{B6745FD1-4CE7-1F4E-B2C1-261002E8921E}" dt="2021-09-20T16:36:27.103" v="1731" actId="1076"/>
          <ac:spMkLst>
            <pc:docMk/>
            <pc:sldMk cId="270760858" sldId="256"/>
            <ac:spMk id="5" creationId="{C909E088-B48A-5940-8AE5-496F08B7F0EE}"/>
          </ac:spMkLst>
        </pc:spChg>
        <pc:spChg chg="add del mod">
          <ac:chgData name="Nelson Roque" userId="4b35f09a-03fd-4994-908f-da3654c5fef1" providerId="ADAL" clId="{B6745FD1-4CE7-1F4E-B2C1-261002E8921E}" dt="2021-09-20T17:40:23.129" v="2908" actId="478"/>
          <ac:spMkLst>
            <pc:docMk/>
            <pc:sldMk cId="270760858" sldId="256"/>
            <ac:spMk id="8" creationId="{48C58F61-E739-7C47-90F9-6ED596042110}"/>
          </ac:spMkLst>
        </pc:spChg>
        <pc:spChg chg="mod">
          <ac:chgData name="Nelson Roque" userId="4b35f09a-03fd-4994-908f-da3654c5fef1" providerId="ADAL" clId="{B6745FD1-4CE7-1F4E-B2C1-261002E8921E}" dt="2021-09-20T17:00:51.995" v="2060"/>
          <ac:spMkLst>
            <pc:docMk/>
            <pc:sldMk cId="270760858" sldId="256"/>
            <ac:spMk id="10" creationId="{9A4C60BA-DA8A-7848-8707-DAF079078E28}"/>
          </ac:spMkLst>
        </pc:spChg>
        <pc:spChg chg="mod">
          <ac:chgData name="Nelson Roque" userId="4b35f09a-03fd-4994-908f-da3654c5fef1" providerId="ADAL" clId="{B6745FD1-4CE7-1F4E-B2C1-261002E8921E}" dt="2021-09-20T17:00:55.941" v="2061" actId="207"/>
          <ac:spMkLst>
            <pc:docMk/>
            <pc:sldMk cId="270760858" sldId="256"/>
            <ac:spMk id="12" creationId="{3A0BB93A-DA82-3640-BE13-82A406E6ABD9}"/>
          </ac:spMkLst>
        </pc:spChg>
        <pc:spChg chg="add del mod">
          <ac:chgData name="Nelson Roque" userId="4b35f09a-03fd-4994-908f-da3654c5fef1" providerId="ADAL" clId="{B6745FD1-4CE7-1F4E-B2C1-261002E8921E}" dt="2021-09-20T17:40:17.920" v="2906" actId="478"/>
          <ac:spMkLst>
            <pc:docMk/>
            <pc:sldMk cId="270760858" sldId="256"/>
            <ac:spMk id="15" creationId="{082570D8-53E6-0442-9240-568F6F709EE5}"/>
          </ac:spMkLst>
        </pc:spChg>
        <pc:grpChg chg="add mod">
          <ac:chgData name="Nelson Roque" userId="4b35f09a-03fd-4994-908f-da3654c5fef1" providerId="ADAL" clId="{B6745FD1-4CE7-1F4E-B2C1-261002E8921E}" dt="2021-09-20T17:00:51.995" v="2060"/>
          <ac:grpSpMkLst>
            <pc:docMk/>
            <pc:sldMk cId="270760858" sldId="256"/>
            <ac:grpSpMk id="9" creationId="{77733B6C-16C0-B047-B134-90ED70187D52}"/>
          </ac:grpSpMkLst>
        </pc:grpChg>
        <pc:picChg chg="add mod">
          <ac:chgData name="Nelson Roque" userId="4b35f09a-03fd-4994-908f-da3654c5fef1" providerId="ADAL" clId="{B6745FD1-4CE7-1F4E-B2C1-261002E8921E}" dt="2021-09-20T16:36:27.103" v="1731" actId="1076"/>
          <ac:picMkLst>
            <pc:docMk/>
            <pc:sldMk cId="270760858" sldId="256"/>
            <ac:picMk id="7" creationId="{3A850738-3B06-C843-A88E-E8D72C175C9B}"/>
          </ac:picMkLst>
        </pc:picChg>
        <pc:picChg chg="mod">
          <ac:chgData name="Nelson Roque" userId="4b35f09a-03fd-4994-908f-da3654c5fef1" providerId="ADAL" clId="{B6745FD1-4CE7-1F4E-B2C1-261002E8921E}" dt="2021-09-20T17:00:51.995" v="2060"/>
          <ac:picMkLst>
            <pc:docMk/>
            <pc:sldMk cId="270760858" sldId="256"/>
            <ac:picMk id="11" creationId="{77A72D87-CF2C-014E-8BC2-0E559A7B0E53}"/>
          </ac:picMkLst>
        </pc:picChg>
        <pc:picChg chg="add del mod">
          <ac:chgData name="Nelson Roque" userId="4b35f09a-03fd-4994-908f-da3654c5fef1" providerId="ADAL" clId="{B6745FD1-4CE7-1F4E-B2C1-261002E8921E}" dt="2021-09-20T17:33:13.473" v="2684" actId="478"/>
          <ac:picMkLst>
            <pc:docMk/>
            <pc:sldMk cId="270760858" sldId="256"/>
            <ac:picMk id="3074" creationId="{E0C05B8E-1781-D441-9710-D0C2232FABDB}"/>
          </ac:picMkLst>
        </pc:picChg>
        <pc:picChg chg="add del">
          <ac:chgData name="Nelson Roque" userId="4b35f09a-03fd-4994-908f-da3654c5fef1" providerId="ADAL" clId="{B6745FD1-4CE7-1F4E-B2C1-261002E8921E}" dt="2021-09-20T17:39:43.461" v="2897" actId="478"/>
          <ac:picMkLst>
            <pc:docMk/>
            <pc:sldMk cId="270760858" sldId="256"/>
            <ac:picMk id="3076" creationId="{4B38E180-120F-F44A-BA25-B04179D95814}"/>
          </ac:picMkLst>
        </pc:picChg>
        <pc:picChg chg="add mod">
          <ac:chgData name="Nelson Roque" userId="4b35f09a-03fd-4994-908f-da3654c5fef1" providerId="ADAL" clId="{B6745FD1-4CE7-1F4E-B2C1-261002E8921E}" dt="2021-09-20T17:40:21.460" v="2907" actId="167"/>
          <ac:picMkLst>
            <pc:docMk/>
            <pc:sldMk cId="270760858" sldId="256"/>
            <ac:picMk id="3078" creationId="{26348172-369A-2145-9549-805917354713}"/>
          </ac:picMkLst>
        </pc:picChg>
        <pc:cxnChg chg="add mod">
          <ac:chgData name="Nelson Roque" userId="4b35f09a-03fd-4994-908f-da3654c5fef1" providerId="ADAL" clId="{B6745FD1-4CE7-1F4E-B2C1-261002E8921E}" dt="2021-09-20T17:34:06.605" v="2704" actId="1076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addSp delSp modSp mod">
        <pc:chgData name="Nelson Roque" userId="4b35f09a-03fd-4994-908f-da3654c5fef1" providerId="ADAL" clId="{B6745FD1-4CE7-1F4E-B2C1-261002E8921E}" dt="2021-09-10T14:58:50.011" v="70" actId="478"/>
        <pc:sldMkLst>
          <pc:docMk/>
          <pc:sldMk cId="740963532" sldId="257"/>
        </pc:sldMkLst>
        <pc:spChg chg="mod">
          <ac:chgData name="Nelson Roque" userId="4b35f09a-03fd-4994-908f-da3654c5fef1" providerId="ADAL" clId="{B6745FD1-4CE7-1F4E-B2C1-261002E8921E}" dt="2021-09-10T14:57:39.316" v="10" actId="1076"/>
          <ac:spMkLst>
            <pc:docMk/>
            <pc:sldMk cId="740963532" sldId="257"/>
            <ac:spMk id="2" creationId="{0795157B-96BE-8141-84CC-314898C0615F}"/>
          </ac:spMkLst>
        </pc:spChg>
        <pc:spChg chg="mod">
          <ac:chgData name="Nelson Roque" userId="4b35f09a-03fd-4994-908f-da3654c5fef1" providerId="ADAL" clId="{B6745FD1-4CE7-1F4E-B2C1-261002E8921E}" dt="2021-09-10T14:57:00.380" v="8" actId="14100"/>
          <ac:spMkLst>
            <pc:docMk/>
            <pc:sldMk cId="740963532" sldId="257"/>
            <ac:spMk id="3" creationId="{C2A01779-556C-D943-B273-B6192FC3F90B}"/>
          </ac:spMkLst>
        </pc:spChg>
        <pc:spChg chg="add del mod">
          <ac:chgData name="Nelson Roque" userId="4b35f09a-03fd-4994-908f-da3654c5fef1" providerId="ADAL" clId="{B6745FD1-4CE7-1F4E-B2C1-261002E8921E}" dt="2021-09-10T14:57:45.664" v="13" actId="478"/>
          <ac:spMkLst>
            <pc:docMk/>
            <pc:sldMk cId="740963532" sldId="257"/>
            <ac:spMk id="4" creationId="{C7F8C623-5413-4849-92F6-7820D2C9A393}"/>
          </ac:spMkLst>
        </pc:spChg>
        <pc:picChg chg="add del">
          <ac:chgData name="Nelson Roque" userId="4b35f09a-03fd-4994-908f-da3654c5fef1" providerId="ADAL" clId="{B6745FD1-4CE7-1F4E-B2C1-261002E8921E}" dt="2021-09-10T14:58:50.011" v="70" actId="478"/>
          <ac:picMkLst>
            <pc:docMk/>
            <pc:sldMk cId="740963532" sldId="257"/>
            <ac:picMk id="1026" creationId="{C1315474-4FEF-A847-BEAF-BA937A6BDF67}"/>
          </ac:picMkLst>
        </pc:picChg>
      </pc:sldChg>
      <pc:sldChg chg="del">
        <pc:chgData name="Nelson Roque" userId="4b35f09a-03fd-4994-908f-da3654c5fef1" providerId="ADAL" clId="{B6745FD1-4CE7-1F4E-B2C1-261002E8921E}" dt="2021-09-10T14:58:52.104" v="71" actId="2696"/>
        <pc:sldMkLst>
          <pc:docMk/>
          <pc:sldMk cId="1444948164" sldId="258"/>
        </pc:sldMkLst>
      </pc:sldChg>
      <pc:sldChg chg="addSp delSp del ord modAnim">
        <pc:chgData name="Nelson Roque" userId="4b35f09a-03fd-4994-908f-da3654c5fef1" providerId="ADAL" clId="{B6745FD1-4CE7-1F4E-B2C1-261002E8921E}" dt="2021-09-20T17:01:44.036" v="2109" actId="2696"/>
        <pc:sldMkLst>
          <pc:docMk/>
          <pc:sldMk cId="3397755257" sldId="721"/>
        </pc:sldMkLst>
        <pc:grpChg chg="add del">
          <ac:chgData name="Nelson Roque" userId="4b35f09a-03fd-4994-908f-da3654c5fef1" providerId="ADAL" clId="{B6745FD1-4CE7-1F4E-B2C1-261002E8921E}" dt="2021-09-10T14:56:07.693" v="2" actId="478"/>
          <ac:grpSpMkLst>
            <pc:docMk/>
            <pc:sldMk cId="3397755257" sldId="721"/>
            <ac:grpSpMk id="9" creationId="{00000000-0000-0000-0000-000000000000}"/>
          </ac:grpSpMkLst>
        </pc:grpChg>
      </pc:sldChg>
      <pc:sldChg chg="addSp delSp modSp del mod ord">
        <pc:chgData name="Nelson Roque" userId="4b35f09a-03fd-4994-908f-da3654c5fef1" providerId="ADAL" clId="{B6745FD1-4CE7-1F4E-B2C1-261002E8921E}" dt="2021-09-20T17:05:34.361" v="2195" actId="2696"/>
        <pc:sldMkLst>
          <pc:docMk/>
          <pc:sldMk cId="3702767361" sldId="773"/>
        </pc:sldMkLst>
        <pc:spChg chg="del mod">
          <ac:chgData name="Nelson Roque" userId="4b35f09a-03fd-4994-908f-da3654c5fef1" providerId="ADAL" clId="{B6745FD1-4CE7-1F4E-B2C1-261002E8921E}" dt="2021-09-20T16:01:16.977" v="351" actId="478"/>
          <ac:spMkLst>
            <pc:docMk/>
            <pc:sldMk cId="3702767361" sldId="773"/>
            <ac:spMk id="2" creationId="{435F768B-6ECB-DC4C-BA02-7F958B605640}"/>
          </ac:spMkLst>
        </pc:spChg>
        <pc:spChg chg="add del">
          <ac:chgData name="Nelson Roque" userId="4b35f09a-03fd-4994-908f-da3654c5fef1" providerId="ADAL" clId="{B6745FD1-4CE7-1F4E-B2C1-261002E8921E}" dt="2021-09-20T16:00:38.601" v="333"/>
          <ac:spMkLst>
            <pc:docMk/>
            <pc:sldMk cId="3702767361" sldId="773"/>
            <ac:spMk id="3" creationId="{7BCD1E1B-8A8F-A845-84F5-491FA7626EF1}"/>
          </ac:spMkLst>
        </pc:spChg>
        <pc:spChg chg="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4" creationId="{E03ACBDD-50E2-4E40-8C0F-1096CFC63274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6" creationId="{EDB4A071-0748-DF4C-B827-96AC32DF662A}"/>
          </ac:spMkLst>
        </pc:spChg>
        <pc:spChg chg="mod">
          <ac:chgData name="Nelson Roque" userId="4b35f09a-03fd-4994-908f-da3654c5fef1" providerId="ADAL" clId="{B6745FD1-4CE7-1F4E-B2C1-261002E8921E}" dt="2021-09-20T16:19:49.831" v="1211" actId="122"/>
          <ac:spMkLst>
            <pc:docMk/>
            <pc:sldMk cId="3702767361" sldId="773"/>
            <ac:spMk id="10" creationId="{DAFBB5DB-F82B-5E4E-B72C-E537E0BFE459}"/>
          </ac:spMkLst>
        </pc:spChg>
        <pc:spChg chg="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12" creationId="{E9E52F4F-1B8A-6B44-9A7D-50DBE0424FB0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16" creationId="{346E3341-D162-E64A-8869-B289D8E1B473}"/>
          </ac:spMkLst>
        </pc:spChg>
        <pc:spChg chg="add del mod">
          <ac:chgData name="Nelson Roque" userId="4b35f09a-03fd-4994-908f-da3654c5fef1" providerId="ADAL" clId="{B6745FD1-4CE7-1F4E-B2C1-261002E8921E}" dt="2021-09-20T16:02:51.835" v="383" actId="478"/>
          <ac:spMkLst>
            <pc:docMk/>
            <pc:sldMk cId="3702767361" sldId="773"/>
            <ac:spMk id="19" creationId="{FB08E70C-B607-5B48-8276-BDDD678B0878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25" creationId="{440FA50F-E7C5-0546-A5EE-BA27DD2EA253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26" creationId="{0F3DF98C-D0DF-EB48-8784-300C5D705D98}"/>
          </ac:spMkLst>
        </pc:sp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5" creationId="{067D69C5-FC23-6A49-8CBA-DEEBCC6F4DE2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" creationId="{81753236-510F-5F4B-BE5B-41115CB4F302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26" creationId="{642B8C80-DDC9-4A45-AFC1-DFA1C504406E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28" creationId="{B7E960A7-6C0B-E146-B7C7-E1C839CB524B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30" creationId="{FC686B8C-7E94-E44D-99A3-B9C252B6D73D}"/>
          </ac:picMkLst>
        </pc:picChg>
        <pc:picChg chg="add del mod">
          <ac:chgData name="Nelson Roque" userId="4b35f09a-03fd-4994-908f-da3654c5fef1" providerId="ADAL" clId="{B6745FD1-4CE7-1F4E-B2C1-261002E8921E}" dt="2021-09-20T16:00:30.208" v="331" actId="478"/>
          <ac:picMkLst>
            <pc:docMk/>
            <pc:sldMk cId="3702767361" sldId="773"/>
            <ac:picMk id="1032" creationId="{9274F7B8-FEC2-9E40-984D-D81188B6BB1A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36" creationId="{AEF85A01-565D-D349-B8DD-7E023171007F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0" creationId="{1F56A5FC-E50E-6045-9303-30F4998BA0DD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6" creationId="{80990B5D-19BB-D241-9DBF-8DD1A43C2974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8" creationId="{B470064F-11A9-674E-9707-ABDEE72FE5A9}"/>
          </ac:picMkLst>
        </pc:picChg>
        <pc:picChg chg="del mod">
          <ac:chgData name="Nelson Roque" userId="4b35f09a-03fd-4994-908f-da3654c5fef1" providerId="ADAL" clId="{B6745FD1-4CE7-1F4E-B2C1-261002E8921E}" dt="2021-09-20T15:58:54.077" v="266" actId="478"/>
          <ac:picMkLst>
            <pc:docMk/>
            <pc:sldMk cId="3702767361" sldId="773"/>
            <ac:picMk id="2060" creationId="{B959012F-23E8-A849-8973-E4C4A8A5E112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2" creationId="{C4D84889-9095-8649-9DAD-7AB147F78BE8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4" creationId="{7DA23AD1-2B5A-CC41-A482-9972530AF1D6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6" creationId="{A18DADCE-D0BD-974E-9353-30630C0BBC1F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8" creationId="{7E36DA13-21E6-AA49-B556-1EB11B0055E6}"/>
          </ac:picMkLst>
        </pc:picChg>
        <pc:cxnChg chg="add del mod">
          <ac:chgData name="Nelson Roque" userId="4b35f09a-03fd-4994-908f-da3654c5fef1" providerId="ADAL" clId="{B6745FD1-4CE7-1F4E-B2C1-261002E8921E}" dt="2021-09-20T17:05:27.708" v="2192" actId="21"/>
          <ac:cxnSpMkLst>
            <pc:docMk/>
            <pc:sldMk cId="3702767361" sldId="773"/>
            <ac:cxnSpMk id="8" creationId="{8B42F127-E814-7647-BF66-73848032E7CB}"/>
          </ac:cxnSpMkLst>
        </pc:cxnChg>
        <pc:cxnChg chg="add del mod">
          <ac:chgData name="Nelson Roque" userId="4b35f09a-03fd-4994-908f-da3654c5fef1" providerId="ADAL" clId="{B6745FD1-4CE7-1F4E-B2C1-261002E8921E}" dt="2021-09-20T17:05:27.708" v="2192" actId="21"/>
          <ac:cxnSpMkLst>
            <pc:docMk/>
            <pc:sldMk cId="3702767361" sldId="773"/>
            <ac:cxnSpMk id="29" creationId="{76B2D2A4-1E56-5D4B-9CF2-21666E14E6ED}"/>
          </ac:cxnSpMkLst>
        </pc:cxnChg>
      </pc:sldChg>
      <pc:sldChg chg="addSp delSp modSp add mod">
        <pc:chgData name="Nelson Roque" userId="4b35f09a-03fd-4994-908f-da3654c5fef1" providerId="ADAL" clId="{B6745FD1-4CE7-1F4E-B2C1-261002E8921E}" dt="2021-09-20T17:04:40.224" v="2170" actId="208"/>
        <pc:sldMkLst>
          <pc:docMk/>
          <pc:sldMk cId="2552594514" sldId="774"/>
        </pc:sldMkLst>
        <pc:spChg chg="del">
          <ac:chgData name="Nelson Roque" userId="4b35f09a-03fd-4994-908f-da3654c5fef1" providerId="ADAL" clId="{B6745FD1-4CE7-1F4E-B2C1-261002E8921E}" dt="2021-09-10T14:58:09.412" v="15" actId="478"/>
          <ac:spMkLst>
            <pc:docMk/>
            <pc:sldMk cId="2552594514" sldId="774"/>
            <ac:spMk id="3" creationId="{C2A01779-556C-D943-B273-B6192FC3F90B}"/>
          </ac:spMkLst>
        </pc:spChg>
        <pc:spChg chg="add mod">
          <ac:chgData name="Nelson Roque" userId="4b35f09a-03fd-4994-908f-da3654c5fef1" providerId="ADAL" clId="{B6745FD1-4CE7-1F4E-B2C1-261002E8921E}" dt="2021-09-10T14:58:47.029" v="69" actId="113"/>
          <ac:spMkLst>
            <pc:docMk/>
            <pc:sldMk cId="2552594514" sldId="774"/>
            <ac:spMk id="4" creationId="{524903A0-6376-9641-8A20-B1B35679FC22}"/>
          </ac:spMkLst>
        </pc:spChg>
        <pc:spChg chg="add mod">
          <ac:chgData name="Nelson Roque" userId="4b35f09a-03fd-4994-908f-da3654c5fef1" providerId="ADAL" clId="{B6745FD1-4CE7-1F4E-B2C1-261002E8921E}" dt="2021-09-20T17:03:21.430" v="2161" actId="1076"/>
          <ac:spMkLst>
            <pc:docMk/>
            <pc:sldMk cId="2552594514" sldId="774"/>
            <ac:spMk id="5" creationId="{43D592B2-0171-5D4D-97F6-F57F5CE6EF13}"/>
          </ac:spMkLst>
        </pc:spChg>
        <pc:graphicFrameChg chg="add mod modGraphic">
          <ac:chgData name="Nelson Roque" userId="4b35f09a-03fd-4994-908f-da3654c5fef1" providerId="ADAL" clId="{B6745FD1-4CE7-1F4E-B2C1-261002E8921E}" dt="2021-09-20T17:03:24.228" v="2162" actId="1076"/>
          <ac:graphicFrameMkLst>
            <pc:docMk/>
            <pc:sldMk cId="2552594514" sldId="774"/>
            <ac:graphicFrameMk id="3" creationId="{40E289C9-0361-0B4B-85EA-B50596ACFC71}"/>
          </ac:graphicFrameMkLst>
        </pc:graphicFrameChg>
        <pc:picChg chg="del mod">
          <ac:chgData name="Nelson Roque" userId="4b35f09a-03fd-4994-908f-da3654c5fef1" providerId="ADAL" clId="{B6745FD1-4CE7-1F4E-B2C1-261002E8921E}" dt="2021-09-20T16:06:14.684" v="711" actId="478"/>
          <ac:picMkLst>
            <pc:docMk/>
            <pc:sldMk cId="2552594514" sldId="774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7" creationId="{19F16C01-C36E-994F-9184-47E965829563}"/>
          </ac:cxnSpMkLst>
        </pc:cxn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9" creationId="{C2AF0FF0-D83A-2345-AA8D-CCEE321AFA8A}"/>
          </ac:cxnSpMkLst>
        </pc:cxn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11" creationId="{B13A716A-CB7C-9E47-BCA5-5D3E4ADAD4D1}"/>
          </ac:cxnSpMkLst>
        </pc:cxnChg>
      </pc:sldChg>
      <pc:sldChg chg="modSp new mod ord">
        <pc:chgData name="Nelson Roque" userId="4b35f09a-03fd-4994-908f-da3654c5fef1" providerId="ADAL" clId="{B6745FD1-4CE7-1F4E-B2C1-261002E8921E}" dt="2021-09-20T17:04:54.163" v="2171" actId="20578"/>
        <pc:sldMkLst>
          <pc:docMk/>
          <pc:sldMk cId="182923387" sldId="775"/>
        </pc:sldMkLst>
        <pc:spChg chg="mod">
          <ac:chgData name="Nelson Roque" userId="4b35f09a-03fd-4994-908f-da3654c5fef1" providerId="ADAL" clId="{B6745FD1-4CE7-1F4E-B2C1-261002E8921E}" dt="2021-09-20T15:57:29.314" v="117" actId="20577"/>
          <ac:spMkLst>
            <pc:docMk/>
            <pc:sldMk cId="182923387" sldId="775"/>
            <ac:spMk id="2" creationId="{1B16430F-3888-D54D-B50A-E7E5DDA5D322}"/>
          </ac:spMkLst>
        </pc:spChg>
        <pc:spChg chg="mod">
          <ac:chgData name="Nelson Roque" userId="4b35f09a-03fd-4994-908f-da3654c5fef1" providerId="ADAL" clId="{B6745FD1-4CE7-1F4E-B2C1-261002E8921E}" dt="2021-09-20T16:22:26.174" v="1354" actId="20577"/>
          <ac:spMkLst>
            <pc:docMk/>
            <pc:sldMk cId="182923387" sldId="775"/>
            <ac:spMk id="3" creationId="{1AE4D179-AF74-314E-8F19-E9E2C86D42A6}"/>
          </ac:spMkLst>
        </pc:spChg>
      </pc:sldChg>
      <pc:sldChg chg="addSp delSp modSp new mod">
        <pc:chgData name="Nelson Roque" userId="4b35f09a-03fd-4994-908f-da3654c5fef1" providerId="ADAL" clId="{B6745FD1-4CE7-1F4E-B2C1-261002E8921E}" dt="2021-09-20T17:36:33.334" v="2799" actId="20577"/>
        <pc:sldMkLst>
          <pc:docMk/>
          <pc:sldMk cId="832387779" sldId="776"/>
        </pc:sldMkLst>
        <pc:spChg chg="mod">
          <ac:chgData name="Nelson Roque" userId="4b35f09a-03fd-4994-908f-da3654c5fef1" providerId="ADAL" clId="{B6745FD1-4CE7-1F4E-B2C1-261002E8921E}" dt="2021-09-20T16:06:00.388" v="679" actId="20577"/>
          <ac:spMkLst>
            <pc:docMk/>
            <pc:sldMk cId="832387779" sldId="776"/>
            <ac:spMk id="2" creationId="{DBC81342-1F32-E749-B888-AA5EF31982C1}"/>
          </ac:spMkLst>
        </pc:spChg>
        <pc:spChg chg="mod">
          <ac:chgData name="Nelson Roque" userId="4b35f09a-03fd-4994-908f-da3654c5fef1" providerId="ADAL" clId="{B6745FD1-4CE7-1F4E-B2C1-261002E8921E}" dt="2021-09-20T17:36:33.334" v="2799" actId="20577"/>
          <ac:spMkLst>
            <pc:docMk/>
            <pc:sldMk cId="832387779" sldId="776"/>
            <ac:spMk id="3" creationId="{32B46247-1F1C-6F46-944D-AF4A3E27A656}"/>
          </ac:spMkLst>
        </pc:spChg>
        <pc:spChg chg="add del mod">
          <ac:chgData name="Nelson Roque" userId="4b35f09a-03fd-4994-908f-da3654c5fef1" providerId="ADAL" clId="{B6745FD1-4CE7-1F4E-B2C1-261002E8921E}" dt="2021-09-20T16:27:21.930" v="1538" actId="21"/>
          <ac:spMkLst>
            <pc:docMk/>
            <pc:sldMk cId="832387779" sldId="776"/>
            <ac:spMk id="4" creationId="{8A0AF0B0-28D6-7D42-9A54-88C85B8E0945}"/>
          </ac:spMkLst>
        </pc:spChg>
        <pc:spChg chg="mod">
          <ac:chgData name="Nelson Roque" userId="4b35f09a-03fd-4994-908f-da3654c5fef1" providerId="ADAL" clId="{B6745FD1-4CE7-1F4E-B2C1-261002E8921E}" dt="2021-09-20T17:01:07.049" v="2062"/>
          <ac:spMkLst>
            <pc:docMk/>
            <pc:sldMk cId="832387779" sldId="776"/>
            <ac:spMk id="6" creationId="{E1C7E5E1-344B-4F41-A036-2B81EEAF9F69}"/>
          </ac:spMkLst>
        </pc:spChg>
        <pc:spChg chg="mod">
          <ac:chgData name="Nelson Roque" userId="4b35f09a-03fd-4994-908f-da3654c5fef1" providerId="ADAL" clId="{B6745FD1-4CE7-1F4E-B2C1-261002E8921E}" dt="2021-09-20T17:01:07.049" v="2062"/>
          <ac:spMkLst>
            <pc:docMk/>
            <pc:sldMk cId="832387779" sldId="776"/>
            <ac:spMk id="8" creationId="{F385FB6D-ABE8-F14A-9BD4-E2FA98CC228A}"/>
          </ac:spMkLst>
        </pc:spChg>
        <pc:grpChg chg="add del mod">
          <ac:chgData name="Nelson Roque" userId="4b35f09a-03fd-4994-908f-da3654c5fef1" providerId="ADAL" clId="{B6745FD1-4CE7-1F4E-B2C1-261002E8921E}" dt="2021-09-20T17:01:12.006" v="2063"/>
          <ac:grpSpMkLst>
            <pc:docMk/>
            <pc:sldMk cId="832387779" sldId="776"/>
            <ac:grpSpMk id="5" creationId="{CD41AAB3-8D0D-5D47-B883-7BBB34AA5AA6}"/>
          </ac:grpSpMkLst>
        </pc:grpChg>
        <pc:picChg chg="mod">
          <ac:chgData name="Nelson Roque" userId="4b35f09a-03fd-4994-908f-da3654c5fef1" providerId="ADAL" clId="{B6745FD1-4CE7-1F4E-B2C1-261002E8921E}" dt="2021-09-20T17:01:07.049" v="2062"/>
          <ac:picMkLst>
            <pc:docMk/>
            <pc:sldMk cId="832387779" sldId="776"/>
            <ac:picMk id="7" creationId="{B0E493F7-AAF8-9A45-8692-156790870BD4}"/>
          </ac:picMkLst>
        </pc:picChg>
      </pc:sldChg>
      <pc:sldChg chg="addSp modSp add mod ord">
        <pc:chgData name="Nelson Roque" userId="4b35f09a-03fd-4994-908f-da3654c5fef1" providerId="ADAL" clId="{B6745FD1-4CE7-1F4E-B2C1-261002E8921E}" dt="2021-09-20T17:14:49.929" v="2485" actId="1076"/>
        <pc:sldMkLst>
          <pc:docMk/>
          <pc:sldMk cId="3765161400" sldId="777"/>
        </pc:sldMkLst>
        <pc:spChg chg="mod">
          <ac:chgData name="Nelson Roque" userId="4b35f09a-03fd-4994-908f-da3654c5fef1" providerId="ADAL" clId="{B6745FD1-4CE7-1F4E-B2C1-261002E8921E}" dt="2021-09-20T17:13:49.587" v="2454" actId="20577"/>
          <ac:spMkLst>
            <pc:docMk/>
            <pc:sldMk cId="3765161400" sldId="777"/>
            <ac:spMk id="2" creationId="{0795157B-96BE-8141-84CC-314898C0615F}"/>
          </ac:spMkLst>
        </pc:spChg>
        <pc:spChg chg="add mod">
          <ac:chgData name="Nelson Roque" userId="4b35f09a-03fd-4994-908f-da3654c5fef1" providerId="ADAL" clId="{B6745FD1-4CE7-1F4E-B2C1-261002E8921E}" dt="2021-09-20T17:14:46.429" v="2484" actId="1076"/>
          <ac:spMkLst>
            <pc:docMk/>
            <pc:sldMk cId="3765161400" sldId="777"/>
            <ac:spMk id="3" creationId="{413DA558-8C51-B946-85B6-D206C2FDE538}"/>
          </ac:spMkLst>
        </pc:spChg>
        <pc:spChg chg="add mod">
          <ac:chgData name="Nelson Roque" userId="4b35f09a-03fd-4994-908f-da3654c5fef1" providerId="ADAL" clId="{B6745FD1-4CE7-1F4E-B2C1-261002E8921E}" dt="2021-09-20T17:14:49.929" v="2485" actId="1076"/>
          <ac:spMkLst>
            <pc:docMk/>
            <pc:sldMk cId="3765161400" sldId="777"/>
            <ac:spMk id="5" creationId="{405D6196-4DF4-2646-AF4D-0D05E06EBB7E}"/>
          </ac:spMkLst>
        </pc:spChg>
        <pc:picChg chg="mod">
          <ac:chgData name="Nelson Roque" userId="4b35f09a-03fd-4994-908f-da3654c5fef1" providerId="ADAL" clId="{B6745FD1-4CE7-1F4E-B2C1-261002E8921E}" dt="2021-09-20T17:14:44.695" v="2483" actId="1076"/>
          <ac:picMkLst>
            <pc:docMk/>
            <pc:sldMk cId="3765161400" sldId="777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14:49.929" v="2485" actId="1076"/>
          <ac:cxnSpMkLst>
            <pc:docMk/>
            <pc:sldMk cId="3765161400" sldId="777"/>
            <ac:cxnSpMk id="7" creationId="{60185F87-9118-9944-935E-92BC19F7D02E}"/>
          </ac:cxnSpMkLst>
        </pc:cxnChg>
      </pc:sldChg>
      <pc:sldChg chg="addSp modSp new del mod ord">
        <pc:chgData name="Nelson Roque" userId="4b35f09a-03fd-4994-908f-da3654c5fef1" providerId="ADAL" clId="{B6745FD1-4CE7-1F4E-B2C1-261002E8921E}" dt="2021-09-20T16:25:03.940" v="1386" actId="2696"/>
        <pc:sldMkLst>
          <pc:docMk/>
          <pc:sldMk cId="3220774034" sldId="778"/>
        </pc:sldMkLst>
        <pc:spChg chg="add mod">
          <ac:chgData name="Nelson Roque" userId="4b35f09a-03fd-4994-908f-da3654c5fef1" providerId="ADAL" clId="{B6745FD1-4CE7-1F4E-B2C1-261002E8921E}" dt="2021-09-20T16:14:38.183" v="1109" actId="113"/>
          <ac:spMkLst>
            <pc:docMk/>
            <pc:sldMk cId="3220774034" sldId="778"/>
            <ac:spMk id="2" creationId="{0AAD7356-ADFA-D14D-9F8C-9F479650D12B}"/>
          </ac:spMkLst>
        </pc:spChg>
        <pc:picChg chg="add mod">
          <ac:chgData name="Nelson Roque" userId="4b35f09a-03fd-4994-908f-da3654c5fef1" providerId="ADAL" clId="{B6745FD1-4CE7-1F4E-B2C1-261002E8921E}" dt="2021-09-20T16:24:49.364" v="1357" actId="962"/>
          <ac:picMkLst>
            <pc:docMk/>
            <pc:sldMk cId="3220774034" sldId="778"/>
            <ac:picMk id="4" creationId="{EA9174ED-86CE-1545-868A-1BB7D718CA99}"/>
          </ac:picMkLst>
        </pc:picChg>
      </pc:sldChg>
      <pc:sldChg chg="addSp delSp modSp new del mod ord">
        <pc:chgData name="Nelson Roque" userId="4b35f09a-03fd-4994-908f-da3654c5fef1" providerId="ADAL" clId="{B6745FD1-4CE7-1F4E-B2C1-261002E8921E}" dt="2021-09-20T17:10:27.019" v="2329" actId="2696"/>
        <pc:sldMkLst>
          <pc:docMk/>
          <pc:sldMk cId="3455903983" sldId="779"/>
        </pc:sldMkLst>
        <pc:spChg chg="mod">
          <ac:chgData name="Nelson Roque" userId="4b35f09a-03fd-4994-908f-da3654c5fef1" providerId="ADAL" clId="{B6745FD1-4CE7-1F4E-B2C1-261002E8921E}" dt="2021-09-20T16:24:58.766" v="1383" actId="20577"/>
          <ac:spMkLst>
            <pc:docMk/>
            <pc:sldMk cId="3455903983" sldId="779"/>
            <ac:spMk id="2" creationId="{CC3BD9BD-70AA-1245-B03A-A3DAC5F096D9}"/>
          </ac:spMkLst>
        </pc:spChg>
        <pc:picChg chg="add del mod">
          <ac:chgData name="Nelson Roque" userId="4b35f09a-03fd-4994-908f-da3654c5fef1" providerId="ADAL" clId="{B6745FD1-4CE7-1F4E-B2C1-261002E8921E}" dt="2021-09-20T17:06:27.748" v="2234" actId="21"/>
          <ac:picMkLst>
            <pc:docMk/>
            <pc:sldMk cId="3455903983" sldId="779"/>
            <ac:picMk id="4" creationId="{3985886F-BCB0-714B-853A-64108A07FF35}"/>
          </ac:picMkLst>
        </pc:picChg>
      </pc:sldChg>
      <pc:sldChg chg="addSp delSp modSp new mod">
        <pc:chgData name="Nelson Roque" userId="4b35f09a-03fd-4994-908f-da3654c5fef1" providerId="ADAL" clId="{B6745FD1-4CE7-1F4E-B2C1-261002E8921E}" dt="2021-09-20T16:26:58.435" v="1489" actId="20577"/>
        <pc:sldMkLst>
          <pc:docMk/>
          <pc:sldMk cId="1775141244" sldId="780"/>
        </pc:sldMkLst>
        <pc:spChg chg="mod">
          <ac:chgData name="Nelson Roque" userId="4b35f09a-03fd-4994-908f-da3654c5fef1" providerId="ADAL" clId="{B6745FD1-4CE7-1F4E-B2C1-261002E8921E}" dt="2021-09-20T16:25:24.663" v="1438" actId="20577"/>
          <ac:spMkLst>
            <pc:docMk/>
            <pc:sldMk cId="1775141244" sldId="780"/>
            <ac:spMk id="2" creationId="{A7C53793-08D6-C34D-95D7-19BBFAFD08C6}"/>
          </ac:spMkLst>
        </pc:spChg>
        <pc:spChg chg="mod">
          <ac:chgData name="Nelson Roque" userId="4b35f09a-03fd-4994-908f-da3654c5fef1" providerId="ADAL" clId="{B6745FD1-4CE7-1F4E-B2C1-261002E8921E}" dt="2021-09-20T16:26:58.435" v="1489" actId="20577"/>
          <ac:spMkLst>
            <pc:docMk/>
            <pc:sldMk cId="1775141244" sldId="780"/>
            <ac:spMk id="3" creationId="{BB159546-FED9-EB49-AF8F-A38D3AA418EA}"/>
          </ac:spMkLst>
        </pc:spChg>
        <pc:picChg chg="add del mod">
          <ac:chgData name="Nelson Roque" userId="4b35f09a-03fd-4994-908f-da3654c5fef1" providerId="ADAL" clId="{B6745FD1-4CE7-1F4E-B2C1-261002E8921E}" dt="2021-09-20T16:25:45.734" v="1455" actId="21"/>
          <ac:picMkLst>
            <pc:docMk/>
            <pc:sldMk cId="1775141244" sldId="780"/>
            <ac:picMk id="5" creationId="{0F664C56-C7A7-7B47-9090-6EAD656FCA69}"/>
          </ac:picMkLst>
        </pc:picChg>
        <pc:picChg chg="add mod">
          <ac:chgData name="Nelson Roque" userId="4b35f09a-03fd-4994-908f-da3654c5fef1" providerId="ADAL" clId="{B6745FD1-4CE7-1F4E-B2C1-261002E8921E}" dt="2021-09-20T16:26:54.788" v="1487" actId="1076"/>
          <ac:picMkLst>
            <pc:docMk/>
            <pc:sldMk cId="1775141244" sldId="780"/>
            <ac:picMk id="6" creationId="{48DDC2D8-9FB7-8C49-ACF2-F4BBC472044C}"/>
          </ac:picMkLst>
        </pc:picChg>
        <pc:picChg chg="add mod modCrop">
          <ac:chgData name="Nelson Roque" userId="4b35f09a-03fd-4994-908f-da3654c5fef1" providerId="ADAL" clId="{B6745FD1-4CE7-1F4E-B2C1-261002E8921E}" dt="2021-09-20T16:26:56.319" v="1488" actId="1076"/>
          <ac:picMkLst>
            <pc:docMk/>
            <pc:sldMk cId="1775141244" sldId="780"/>
            <ac:picMk id="8" creationId="{AD1A8D3A-971D-2546-BB12-73B68F8D0B12}"/>
          </ac:picMkLst>
        </pc:picChg>
      </pc:sldChg>
      <pc:sldChg chg="addSp delSp modSp new mod ord">
        <pc:chgData name="Nelson Roque" userId="4b35f09a-03fd-4994-908f-da3654c5fef1" providerId="ADAL" clId="{B6745FD1-4CE7-1F4E-B2C1-261002E8921E}" dt="2021-09-20T17:43:58.158" v="3094" actId="1076"/>
        <pc:sldMkLst>
          <pc:docMk/>
          <pc:sldMk cId="3922788691" sldId="781"/>
        </pc:sldMkLst>
        <pc:spChg chg="mod">
          <ac:chgData name="Nelson Roque" userId="4b35f09a-03fd-4994-908f-da3654c5fef1" providerId="ADAL" clId="{B6745FD1-4CE7-1F4E-B2C1-261002E8921E}" dt="2021-09-20T16:30:40.231" v="1633" actId="20577"/>
          <ac:spMkLst>
            <pc:docMk/>
            <pc:sldMk cId="3922788691" sldId="781"/>
            <ac:spMk id="2" creationId="{0B1E9C5D-3B5C-A64D-98A0-4EEB9F1774D3}"/>
          </ac:spMkLst>
        </pc:spChg>
        <pc:spChg chg="del">
          <ac:chgData name="Nelson Roque" userId="4b35f09a-03fd-4994-908f-da3654c5fef1" providerId="ADAL" clId="{B6745FD1-4CE7-1F4E-B2C1-261002E8921E}" dt="2021-09-20T16:30:03.143" v="1596"/>
          <ac:spMkLst>
            <pc:docMk/>
            <pc:sldMk cId="3922788691" sldId="781"/>
            <ac:spMk id="3" creationId="{48944B41-57CA-184C-B461-3F9EF11F2F07}"/>
          </ac:spMkLst>
        </pc:spChg>
        <pc:spChg chg="add mod">
          <ac:chgData name="Nelson Roque" userId="4b35f09a-03fd-4994-908f-da3654c5fef1" providerId="ADAL" clId="{B6745FD1-4CE7-1F4E-B2C1-261002E8921E}" dt="2021-09-20T17:43:56.192" v="3093" actId="403"/>
          <ac:spMkLst>
            <pc:docMk/>
            <pc:sldMk cId="3922788691" sldId="781"/>
            <ac:spMk id="6" creationId="{97A00E51-9F7C-834B-B381-D2E6E0332C1E}"/>
          </ac:spMkLst>
        </pc:spChg>
        <pc:picChg chg="add mod">
          <ac:chgData name="Nelson Roque" userId="4b35f09a-03fd-4994-908f-da3654c5fef1" providerId="ADAL" clId="{B6745FD1-4CE7-1F4E-B2C1-261002E8921E}" dt="2021-09-20T17:43:58.158" v="3094" actId="1076"/>
          <ac:picMkLst>
            <pc:docMk/>
            <pc:sldMk cId="3922788691" sldId="781"/>
            <ac:picMk id="5" creationId="{93B9C8BF-1E2D-084C-8C67-EEE4024B8830}"/>
          </ac:picMkLst>
        </pc:picChg>
        <pc:picChg chg="add mod">
          <ac:chgData name="Nelson Roque" userId="4b35f09a-03fd-4994-908f-da3654c5fef1" providerId="ADAL" clId="{B6745FD1-4CE7-1F4E-B2C1-261002E8921E}" dt="2021-09-20T17:43:28.839" v="3037" actId="1076"/>
          <ac:picMkLst>
            <pc:docMk/>
            <pc:sldMk cId="3922788691" sldId="781"/>
            <ac:picMk id="2050" creationId="{F887FC82-174D-D349-8B92-825E1160D5B8}"/>
          </ac:picMkLst>
        </pc:picChg>
      </pc:sldChg>
      <pc:sldChg chg="addSp delSp modSp add mod">
        <pc:chgData name="Nelson Roque" userId="4b35f09a-03fd-4994-908f-da3654c5fef1" providerId="ADAL" clId="{B6745FD1-4CE7-1F4E-B2C1-261002E8921E}" dt="2021-09-20T16:43:42.787" v="1972" actId="1076"/>
        <pc:sldMkLst>
          <pc:docMk/>
          <pc:sldMk cId="4060623866" sldId="782"/>
        </pc:sldMkLst>
        <pc:spChg chg="mod">
          <ac:chgData name="Nelson Roque" userId="4b35f09a-03fd-4994-908f-da3654c5fef1" providerId="ADAL" clId="{B6745FD1-4CE7-1F4E-B2C1-261002E8921E}" dt="2021-09-20T16:36:58.795" v="1764" actId="20577"/>
          <ac:spMkLst>
            <pc:docMk/>
            <pc:sldMk cId="4060623866" sldId="782"/>
            <ac:spMk id="2" creationId="{0B1E9C5D-3B5C-A64D-98A0-4EEB9F1774D3}"/>
          </ac:spMkLst>
        </pc:spChg>
        <pc:spChg chg="add del mod">
          <ac:chgData name="Nelson Roque" userId="4b35f09a-03fd-4994-908f-da3654c5fef1" providerId="ADAL" clId="{B6745FD1-4CE7-1F4E-B2C1-261002E8921E}" dt="2021-09-20T16:37:24.641" v="1767" actId="478"/>
          <ac:spMkLst>
            <pc:docMk/>
            <pc:sldMk cId="4060623866" sldId="782"/>
            <ac:spMk id="4" creationId="{2995D9D5-B4C2-974C-B762-690FDA71A44C}"/>
          </ac:spMkLst>
        </pc:spChg>
        <pc:picChg chg="del">
          <ac:chgData name="Nelson Roque" userId="4b35f09a-03fd-4994-908f-da3654c5fef1" providerId="ADAL" clId="{B6745FD1-4CE7-1F4E-B2C1-261002E8921E}" dt="2021-09-20T16:37:01.049" v="1766" actId="478"/>
          <ac:picMkLst>
            <pc:docMk/>
            <pc:sldMk cId="4060623866" sldId="782"/>
            <ac:picMk id="5" creationId="{93B9C8BF-1E2D-084C-8C67-EEE4024B8830}"/>
          </ac:picMkLst>
        </pc:picChg>
        <pc:picChg chg="add mod modCrop">
          <ac:chgData name="Nelson Roque" userId="4b35f09a-03fd-4994-908f-da3654c5fef1" providerId="ADAL" clId="{B6745FD1-4CE7-1F4E-B2C1-261002E8921E}" dt="2021-09-20T16:43:42.787" v="1972" actId="1076"/>
          <ac:picMkLst>
            <pc:docMk/>
            <pc:sldMk cId="4060623866" sldId="782"/>
            <ac:picMk id="7" creationId="{B96982D4-28A6-A74C-A77D-C660A218634E}"/>
          </ac:picMkLst>
        </pc:picChg>
        <pc:picChg chg="del">
          <ac:chgData name="Nelson Roque" userId="4b35f09a-03fd-4994-908f-da3654c5fef1" providerId="ADAL" clId="{B6745FD1-4CE7-1F4E-B2C1-261002E8921E}" dt="2021-09-20T16:37:00.221" v="1765" actId="478"/>
          <ac:picMkLst>
            <pc:docMk/>
            <pc:sldMk cId="4060623866" sldId="782"/>
            <ac:picMk id="2050" creationId="{F887FC82-174D-D349-8B92-825E1160D5B8}"/>
          </ac:picMkLst>
        </pc:picChg>
        <pc:picChg chg="add mod">
          <ac:chgData name="Nelson Roque" userId="4b35f09a-03fd-4994-908f-da3654c5fef1" providerId="ADAL" clId="{B6745FD1-4CE7-1F4E-B2C1-261002E8921E}" dt="2021-09-20T16:43:16.301" v="1962" actId="1076"/>
          <ac:picMkLst>
            <pc:docMk/>
            <pc:sldMk cId="4060623866" sldId="782"/>
            <ac:picMk id="5122" creationId="{6D234631-5698-DA45-BCE5-C50C49D65820}"/>
          </ac:picMkLst>
        </pc:picChg>
        <pc:picChg chg="add mod">
          <ac:chgData name="Nelson Roque" userId="4b35f09a-03fd-4994-908f-da3654c5fef1" providerId="ADAL" clId="{B6745FD1-4CE7-1F4E-B2C1-261002E8921E}" dt="2021-09-20T16:43:14.894" v="1961" actId="1076"/>
          <ac:picMkLst>
            <pc:docMk/>
            <pc:sldMk cId="4060623866" sldId="782"/>
            <ac:picMk id="5124" creationId="{25631FFA-5E15-994D-AC21-79B674ABD09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6:42:08.689" v="1948" actId="1076"/>
        <pc:sldMkLst>
          <pc:docMk/>
          <pc:sldMk cId="1233762483" sldId="783"/>
        </pc:sldMkLst>
        <pc:spChg chg="mod">
          <ac:chgData name="Nelson Roque" userId="4b35f09a-03fd-4994-908f-da3654c5fef1" providerId="ADAL" clId="{B6745FD1-4CE7-1F4E-B2C1-261002E8921E}" dt="2021-09-20T16:40:58.806" v="1824" actId="20577"/>
          <ac:spMkLst>
            <pc:docMk/>
            <pc:sldMk cId="1233762483" sldId="783"/>
            <ac:spMk id="2" creationId="{B288912E-10B4-5747-A796-51CA2D0D8A05}"/>
          </ac:spMkLst>
        </pc:spChg>
        <pc:spChg chg="mod">
          <ac:chgData name="Nelson Roque" userId="4b35f09a-03fd-4994-908f-da3654c5fef1" providerId="ADAL" clId="{B6745FD1-4CE7-1F4E-B2C1-261002E8921E}" dt="2021-09-20T16:41:26.786" v="1946" actId="20577"/>
          <ac:spMkLst>
            <pc:docMk/>
            <pc:sldMk cId="1233762483" sldId="783"/>
            <ac:spMk id="3" creationId="{DBA5AE74-06D7-C648-89A0-A8640E00D5B0}"/>
          </ac:spMkLst>
        </pc:spChg>
        <pc:picChg chg="add mod">
          <ac:chgData name="Nelson Roque" userId="4b35f09a-03fd-4994-908f-da3654c5fef1" providerId="ADAL" clId="{B6745FD1-4CE7-1F4E-B2C1-261002E8921E}" dt="2021-09-20T16:42:08.689" v="1948" actId="1076"/>
          <ac:picMkLst>
            <pc:docMk/>
            <pc:sldMk cId="1233762483" sldId="783"/>
            <ac:picMk id="4" creationId="{EC06DE91-13E8-0E4C-934B-DEA1795F6435}"/>
          </ac:picMkLst>
        </pc:picChg>
      </pc:sldChg>
      <pc:sldChg chg="addSp delSp modSp new mod">
        <pc:chgData name="Nelson Roque" userId="4b35f09a-03fd-4994-908f-da3654c5fef1" providerId="ADAL" clId="{B6745FD1-4CE7-1F4E-B2C1-261002E8921E}" dt="2021-09-20T17:02:27.707" v="2138" actId="20577"/>
        <pc:sldMkLst>
          <pc:docMk/>
          <pc:sldMk cId="36892656" sldId="784"/>
        </pc:sldMkLst>
        <pc:spChg chg="mod">
          <ac:chgData name="Nelson Roque" userId="4b35f09a-03fd-4994-908f-da3654c5fef1" providerId="ADAL" clId="{B6745FD1-4CE7-1F4E-B2C1-261002E8921E}" dt="2021-09-20T17:02:27.707" v="2138" actId="20577"/>
          <ac:spMkLst>
            <pc:docMk/>
            <pc:sldMk cId="36892656" sldId="784"/>
            <ac:spMk id="2" creationId="{0EEFF4C7-80DE-8948-9035-7692B2DB5527}"/>
          </ac:spMkLst>
        </pc:spChg>
        <pc:spChg chg="del mod">
          <ac:chgData name="Nelson Roque" userId="4b35f09a-03fd-4994-908f-da3654c5fef1" providerId="ADAL" clId="{B6745FD1-4CE7-1F4E-B2C1-261002E8921E}" dt="2021-09-20T16:48:03.610" v="1975" actId="931"/>
          <ac:spMkLst>
            <pc:docMk/>
            <pc:sldMk cId="36892656" sldId="784"/>
            <ac:spMk id="3" creationId="{939DB5B2-9B01-574A-A6C8-F1665477F768}"/>
          </ac:spMkLst>
        </pc:spChg>
        <pc:spChg chg="add mod">
          <ac:chgData name="Nelson Roque" userId="4b35f09a-03fd-4994-908f-da3654c5fef1" providerId="ADAL" clId="{B6745FD1-4CE7-1F4E-B2C1-261002E8921E}" dt="2021-09-20T16:52:57.766" v="2044" actId="1076"/>
          <ac:spMkLst>
            <pc:docMk/>
            <pc:sldMk cId="36892656" sldId="784"/>
            <ac:spMk id="6" creationId="{D2A53FB3-E7A6-0B41-91E5-C86C8BE57FDA}"/>
          </ac:spMkLst>
        </pc:spChg>
        <pc:picChg chg="add mod">
          <ac:chgData name="Nelson Roque" userId="4b35f09a-03fd-4994-908f-da3654c5fef1" providerId="ADAL" clId="{B6745FD1-4CE7-1F4E-B2C1-261002E8921E}" dt="2021-09-20T16:52:51.610" v="2042" actId="1076"/>
          <ac:picMkLst>
            <pc:docMk/>
            <pc:sldMk cId="36892656" sldId="784"/>
            <ac:picMk id="5" creationId="{BEBA7AB8-9B7F-E74A-851B-ACED70E3ADA4}"/>
          </ac:picMkLst>
        </pc:picChg>
      </pc:sldChg>
      <pc:sldChg chg="addSp delSp modSp new del mod">
        <pc:chgData name="Nelson Roque" userId="4b35f09a-03fd-4994-908f-da3654c5fef1" providerId="ADAL" clId="{B6745FD1-4CE7-1F4E-B2C1-261002E8921E}" dt="2021-09-20T17:17:14.092" v="2531" actId="2696"/>
        <pc:sldMkLst>
          <pc:docMk/>
          <pc:sldMk cId="29082797" sldId="785"/>
        </pc:sldMkLst>
        <pc:spChg chg="add mod">
          <ac:chgData name="Nelson Roque" userId="4b35f09a-03fd-4994-908f-da3654c5fef1" providerId="ADAL" clId="{B6745FD1-4CE7-1F4E-B2C1-261002E8921E}" dt="2021-09-20T17:00:35.102" v="2059" actId="1076"/>
          <ac:spMkLst>
            <pc:docMk/>
            <pc:sldMk cId="29082797" sldId="785"/>
            <ac:spMk id="2" creationId="{550B5E07-59FC-EB4F-9728-8C7546075A28}"/>
          </ac:spMkLst>
        </pc:spChg>
        <pc:spChg chg="add del mod">
          <ac:chgData name="Nelson Roque" userId="4b35f09a-03fd-4994-908f-da3654c5fef1" providerId="ADAL" clId="{B6745FD1-4CE7-1F4E-B2C1-261002E8921E}" dt="2021-09-20T17:17:03.039" v="2525" actId="21"/>
          <ac:spMkLst>
            <pc:docMk/>
            <pc:sldMk cId="29082797" sldId="785"/>
            <ac:spMk id="3" creationId="{BD8BC5E0-4FB9-AA44-AECA-C8E3F31975E8}"/>
          </ac:spMkLst>
        </pc:spChg>
        <pc:spChg chg="add mod">
          <ac:chgData name="Nelson Roque" userId="4b35f09a-03fd-4994-908f-da3654c5fef1" providerId="ADAL" clId="{B6745FD1-4CE7-1F4E-B2C1-261002E8921E}" dt="2021-09-20T17:16:46.617" v="2505" actId="20577"/>
          <ac:spMkLst>
            <pc:docMk/>
            <pc:sldMk cId="29082797" sldId="785"/>
            <ac:spMk id="6" creationId="{539D808F-3E3E-4F4C-BF52-578515F7767C}"/>
          </ac:spMkLst>
        </pc:spChg>
        <pc:picChg chg="add mod">
          <ac:chgData name="Nelson Roque" userId="4b35f09a-03fd-4994-908f-da3654c5fef1" providerId="ADAL" clId="{B6745FD1-4CE7-1F4E-B2C1-261002E8921E}" dt="2021-09-20T17:16:35.138" v="2495" actId="1076"/>
          <ac:picMkLst>
            <pc:docMk/>
            <pc:sldMk cId="29082797" sldId="785"/>
            <ac:picMk id="5" creationId="{3996EAC5-6344-F749-B631-89E2C80E1C4C}"/>
          </ac:picMkLst>
        </pc:picChg>
      </pc:sldChg>
      <pc:sldChg chg="addSp delSp modSp add mod modAnim">
        <pc:chgData name="Nelson Roque" userId="4b35f09a-03fd-4994-908f-da3654c5fef1" providerId="ADAL" clId="{B6745FD1-4CE7-1F4E-B2C1-261002E8921E}" dt="2021-09-20T17:42:43.889" v="3027" actId="20577"/>
        <pc:sldMkLst>
          <pc:docMk/>
          <pc:sldMk cId="3989516248" sldId="786"/>
        </pc:sldMkLst>
        <pc:spChg chg="mod">
          <ac:chgData name="Nelson Roque" userId="4b35f09a-03fd-4994-908f-da3654c5fef1" providerId="ADAL" clId="{B6745FD1-4CE7-1F4E-B2C1-261002E8921E}" dt="2021-09-20T17:01:29.197" v="2104" actId="20577"/>
          <ac:spMkLst>
            <pc:docMk/>
            <pc:sldMk cId="3989516248" sldId="786"/>
            <ac:spMk id="2" creationId="{DBC81342-1F32-E749-B888-AA5EF31982C1}"/>
          </ac:spMkLst>
        </pc:spChg>
        <pc:spChg chg="del">
          <ac:chgData name="Nelson Roque" userId="4b35f09a-03fd-4994-908f-da3654c5fef1" providerId="ADAL" clId="{B6745FD1-4CE7-1F4E-B2C1-261002E8921E}" dt="2021-09-20T17:01:31.737" v="2105" actId="478"/>
          <ac:spMkLst>
            <pc:docMk/>
            <pc:sldMk cId="3989516248" sldId="786"/>
            <ac:spMk id="3" creationId="{32B46247-1F1C-6F46-944D-AF4A3E27A656}"/>
          </ac:spMkLst>
        </pc:spChg>
        <pc:spChg chg="add del mod">
          <ac:chgData name="Nelson Roque" userId="4b35f09a-03fd-4994-908f-da3654c5fef1" providerId="ADAL" clId="{B6745FD1-4CE7-1F4E-B2C1-261002E8921E}" dt="2021-09-20T17:01:36.624" v="2107" actId="478"/>
          <ac:spMkLst>
            <pc:docMk/>
            <pc:sldMk cId="3989516248" sldId="786"/>
            <ac:spMk id="5" creationId="{A1496A32-9C48-A148-B983-EBD2E6F0DBD0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9" creationId="{B9C9A110-B5AD-DD48-9DD4-1B61E130B575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10" creationId="{1A2E354A-E77A-064F-AD1C-00D1A47931BA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12" creationId="{AFD9EA6F-24A6-8B49-8B67-37CB3A5D2671}"/>
          </ac:spMkLst>
        </pc:spChg>
        <pc:spChg chg="add mod">
          <ac:chgData name="Nelson Roque" userId="4b35f09a-03fd-4994-908f-da3654c5fef1" providerId="ADAL" clId="{B6745FD1-4CE7-1F4E-B2C1-261002E8921E}" dt="2021-09-20T17:42:43.889" v="3027" actId="20577"/>
          <ac:spMkLst>
            <pc:docMk/>
            <pc:sldMk cId="3989516248" sldId="786"/>
            <ac:spMk id="13" creationId="{72508ED3-D6B0-E842-B784-2D6F40F5989E}"/>
          </ac:spMkLst>
        </pc:spChg>
        <pc:grpChg chg="add mod">
          <ac:chgData name="Nelson Roque" userId="4b35f09a-03fd-4994-908f-da3654c5fef1" providerId="ADAL" clId="{B6745FD1-4CE7-1F4E-B2C1-261002E8921E}" dt="2021-09-20T17:01:42.199" v="2108"/>
          <ac:grpSpMkLst>
            <pc:docMk/>
            <pc:sldMk cId="3989516248" sldId="786"/>
            <ac:grpSpMk id="7" creationId="{9DC924FC-F629-E040-ACC1-E30FBDD9449F}"/>
          </ac:grpSpMkLst>
        </pc:grpChg>
        <pc:picChg chg="add mod">
          <ac:chgData name="Nelson Roque" userId="4b35f09a-03fd-4994-908f-da3654c5fef1" providerId="ADAL" clId="{B6745FD1-4CE7-1F4E-B2C1-261002E8921E}" dt="2021-09-20T17:42:32.679" v="3010"/>
          <ac:picMkLst>
            <pc:docMk/>
            <pc:sldMk cId="3989516248" sldId="786"/>
            <ac:picMk id="6" creationId="{A8F252A1-7CB5-4E4D-8DC8-F29FE2AE63F3}"/>
          </ac:picMkLst>
        </pc:picChg>
        <pc:picChg chg="mod">
          <ac:chgData name="Nelson Roque" userId="4b35f09a-03fd-4994-908f-da3654c5fef1" providerId="ADAL" clId="{B6745FD1-4CE7-1F4E-B2C1-261002E8921E}" dt="2021-09-20T17:01:42.199" v="2108"/>
          <ac:picMkLst>
            <pc:docMk/>
            <pc:sldMk cId="3989516248" sldId="786"/>
            <ac:picMk id="8" creationId="{98E80887-FA94-FD45-B2D2-ADE3AB212C3F}"/>
          </ac:picMkLst>
        </pc:picChg>
        <pc:cxnChg chg="mod">
          <ac:chgData name="Nelson Roque" userId="4b35f09a-03fd-4994-908f-da3654c5fef1" providerId="ADAL" clId="{B6745FD1-4CE7-1F4E-B2C1-261002E8921E}" dt="2021-09-20T17:01:42.199" v="2108"/>
          <ac:cxnSpMkLst>
            <pc:docMk/>
            <pc:sldMk cId="3989516248" sldId="786"/>
            <ac:cxnSpMk id="11" creationId="{39C6F7B2-34F0-D14E-8D83-3ED848382330}"/>
          </ac:cxnSpMkLst>
        </pc:cxnChg>
      </pc:sldChg>
      <pc:sldChg chg="addSp delSp modSp add mod ord">
        <pc:chgData name="Nelson Roque" userId="4b35f09a-03fd-4994-908f-da3654c5fef1" providerId="ADAL" clId="{B6745FD1-4CE7-1F4E-B2C1-261002E8921E}" dt="2021-09-20T17:15:03.789" v="2487" actId="20577"/>
        <pc:sldMkLst>
          <pc:docMk/>
          <pc:sldMk cId="2937673057" sldId="787"/>
        </pc:sldMkLst>
        <pc:spChg chg="mod">
          <ac:chgData name="Nelson Roque" userId="4b35f09a-03fd-4994-908f-da3654c5fef1" providerId="ADAL" clId="{B6745FD1-4CE7-1F4E-B2C1-261002E8921E}" dt="2021-09-20T17:15:03.789" v="2487" actId="20577"/>
          <ac:spMkLst>
            <pc:docMk/>
            <pc:sldMk cId="2937673057" sldId="787"/>
            <ac:spMk id="2" creationId="{0795157B-96BE-8141-84CC-314898C0615F}"/>
          </ac:spMkLst>
        </pc:spChg>
        <pc:spChg chg="del">
          <ac:chgData name="Nelson Roque" userId="4b35f09a-03fd-4994-908f-da3654c5fef1" providerId="ADAL" clId="{B6745FD1-4CE7-1F4E-B2C1-261002E8921E}" dt="2021-09-20T17:05:21.474" v="2191" actId="478"/>
          <ac:spMkLst>
            <pc:docMk/>
            <pc:sldMk cId="2937673057" sldId="787"/>
            <ac:spMk id="3" creationId="{413DA558-8C51-B946-85B6-D206C2FDE538}"/>
          </ac:spMkLst>
        </pc:spChg>
        <pc:spChg chg="del">
          <ac:chgData name="Nelson Roque" userId="4b35f09a-03fd-4994-908f-da3654c5fef1" providerId="ADAL" clId="{B6745FD1-4CE7-1F4E-B2C1-261002E8921E}" dt="2021-09-20T17:05:32.922" v="2194" actId="478"/>
          <ac:spMkLst>
            <pc:docMk/>
            <pc:sldMk cId="2937673057" sldId="787"/>
            <ac:spMk id="4" creationId="{524903A0-6376-9641-8A20-B1B35679FC22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6" creationId="{C898D131-86AF-9D49-BF50-0F42A57C53FF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7" creationId="{FD08017F-5CF7-DD46-BB83-203194DC75DC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8" creationId="{7DA55686-1D97-5E4C-9D0E-DF83C79FF6AC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14" creationId="{4C89C3BA-E449-B74C-84F3-E86ECF06F302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15" creationId="{5F264B2F-149D-944C-9A47-9160F1688D96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20" creationId="{140374A2-A9C1-3D4B-920F-70FAB2ACA27E}"/>
          </ac:spMkLst>
        </pc:sp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9" creationId="{3F01B9D4-CA67-B34F-8309-CAE2E398E58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0" creationId="{F8419C16-D82F-324D-8D77-F795E3F4043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1" creationId="{7F2AA220-5DF3-2648-BD99-52D3B8A4037E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2" creationId="{90FA168F-ED31-9745-AF6C-7B3BACBA4F49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3" creationId="{F04C0D3C-9D5A-D141-B5CA-F222207F895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6" creationId="{44E21387-E40B-5743-8792-BFA1E37F8E25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7" creationId="{6F988FF6-A43C-B94D-897D-15A6133E21AD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8" creationId="{05DFF89A-4719-3448-BC25-20707CDC97C5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9" creationId="{C2EA8422-3505-C24B-9509-EAC6D16B42F8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1" creationId="{CDAB5C1F-5583-6740-8727-E96D60017D0C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2" creationId="{74389D4E-219B-664B-BAAC-6B1A01857549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3" creationId="{21DDF686-D41E-154D-B938-35942EBA8FA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4" creationId="{41AB28CE-0A7B-DB40-8885-71261481DBEF}"/>
          </ac:picMkLst>
        </pc:picChg>
        <pc:picChg chg="del">
          <ac:chgData name="Nelson Roque" userId="4b35f09a-03fd-4994-908f-da3654c5fef1" providerId="ADAL" clId="{B6745FD1-4CE7-1F4E-B2C1-261002E8921E}" dt="2021-09-20T17:05:19.703" v="2190" actId="478"/>
          <ac:picMkLst>
            <pc:docMk/>
            <pc:sldMk cId="2937673057" sldId="787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12:59.318" v="2399" actId="1036"/>
          <ac:cxnSpMkLst>
            <pc:docMk/>
            <pc:sldMk cId="2937673057" sldId="787"/>
            <ac:cxnSpMk id="25" creationId="{95514A09-4DC5-314D-A0B6-3E186F67CB26}"/>
          </ac:cxnSpMkLst>
        </pc:cxnChg>
        <pc:cxnChg chg="add mod">
          <ac:chgData name="Nelson Roque" userId="4b35f09a-03fd-4994-908f-da3654c5fef1" providerId="ADAL" clId="{B6745FD1-4CE7-1F4E-B2C1-261002E8921E}" dt="2021-09-20T17:12:59.318" v="2399" actId="1036"/>
          <ac:cxnSpMkLst>
            <pc:docMk/>
            <pc:sldMk cId="2937673057" sldId="787"/>
            <ac:cxnSpMk id="26" creationId="{4B5BFE3A-CDBB-FF43-803A-E06D1439BEE0}"/>
          </ac:cxnSpMkLst>
        </pc:cxnChg>
      </pc:sldChg>
      <pc:sldChg chg="delSp modSp add del mod">
        <pc:chgData name="Nelson Roque" userId="4b35f09a-03fd-4994-908f-da3654c5fef1" providerId="ADAL" clId="{B6745FD1-4CE7-1F4E-B2C1-261002E8921E}" dt="2021-09-20T17:10:24.655" v="2328" actId="2696"/>
        <pc:sldMkLst>
          <pc:docMk/>
          <pc:sldMk cId="2779890009" sldId="788"/>
        </pc:sldMkLst>
        <pc:spChg chg="mod">
          <ac:chgData name="Nelson Roque" userId="4b35f09a-03fd-4994-908f-da3654c5fef1" providerId="ADAL" clId="{B6745FD1-4CE7-1F4E-B2C1-261002E8921E}" dt="2021-09-20T17:06:21.046" v="2230" actId="20577"/>
          <ac:spMkLst>
            <pc:docMk/>
            <pc:sldMk cId="2779890009" sldId="788"/>
            <ac:spMk id="2" creationId="{0B1E9C5D-3B5C-A64D-98A0-4EEB9F1774D3}"/>
          </ac:spMkLst>
        </pc:spChg>
        <pc:picChg chg="del">
          <ac:chgData name="Nelson Roque" userId="4b35f09a-03fd-4994-908f-da3654c5fef1" providerId="ADAL" clId="{B6745FD1-4CE7-1F4E-B2C1-261002E8921E}" dt="2021-09-20T17:06:25.545" v="2233" actId="478"/>
          <ac:picMkLst>
            <pc:docMk/>
            <pc:sldMk cId="2779890009" sldId="788"/>
            <ac:picMk id="7" creationId="{B96982D4-28A6-A74C-A77D-C660A218634E}"/>
          </ac:picMkLst>
        </pc:picChg>
        <pc:picChg chg="del">
          <ac:chgData name="Nelson Roque" userId="4b35f09a-03fd-4994-908f-da3654c5fef1" providerId="ADAL" clId="{B6745FD1-4CE7-1F4E-B2C1-261002E8921E}" dt="2021-09-20T17:06:24.324" v="2232" actId="478"/>
          <ac:picMkLst>
            <pc:docMk/>
            <pc:sldMk cId="2779890009" sldId="788"/>
            <ac:picMk id="5122" creationId="{6D234631-5698-DA45-BCE5-C50C49D65820}"/>
          </ac:picMkLst>
        </pc:picChg>
        <pc:picChg chg="del">
          <ac:chgData name="Nelson Roque" userId="4b35f09a-03fd-4994-908f-da3654c5fef1" providerId="ADAL" clId="{B6745FD1-4CE7-1F4E-B2C1-261002E8921E}" dt="2021-09-20T17:06:23.265" v="2231" actId="478"/>
          <ac:picMkLst>
            <pc:docMk/>
            <pc:sldMk cId="2779890009" sldId="788"/>
            <ac:picMk id="5124" creationId="{25631FFA-5E15-994D-AC21-79B674ABD09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7:10:20.332" v="2327" actId="20577"/>
        <pc:sldMkLst>
          <pc:docMk/>
          <pc:sldMk cId="3321045145" sldId="789"/>
        </pc:sldMkLst>
        <pc:spChg chg="mod">
          <ac:chgData name="Nelson Roque" userId="4b35f09a-03fd-4994-908f-da3654c5fef1" providerId="ADAL" clId="{B6745FD1-4CE7-1F4E-B2C1-261002E8921E}" dt="2021-09-20T17:06:41.757" v="2265" actId="20577"/>
          <ac:spMkLst>
            <pc:docMk/>
            <pc:sldMk cId="3321045145" sldId="789"/>
            <ac:spMk id="2" creationId="{D3B7B3D8-B0FD-C747-9241-1D17E59447EE}"/>
          </ac:spMkLst>
        </pc:spChg>
        <pc:spChg chg="mod">
          <ac:chgData name="Nelson Roque" userId="4b35f09a-03fd-4994-908f-da3654c5fef1" providerId="ADAL" clId="{B6745FD1-4CE7-1F4E-B2C1-261002E8921E}" dt="2021-09-20T17:10:20.332" v="2327" actId="20577"/>
          <ac:spMkLst>
            <pc:docMk/>
            <pc:sldMk cId="3321045145" sldId="789"/>
            <ac:spMk id="3" creationId="{7625D690-2254-514D-9495-5EEBC334E40E}"/>
          </ac:spMkLst>
        </pc:spChg>
        <pc:picChg chg="add mod modCrop">
          <ac:chgData name="Nelson Roque" userId="4b35f09a-03fd-4994-908f-da3654c5fef1" providerId="ADAL" clId="{B6745FD1-4CE7-1F4E-B2C1-261002E8921E}" dt="2021-09-20T17:07:04.944" v="2307" actId="1076"/>
          <ac:picMkLst>
            <pc:docMk/>
            <pc:sldMk cId="3321045145" sldId="789"/>
            <ac:picMk id="4" creationId="{8C50AE02-A428-7049-A03F-ACBE4DAFAD07}"/>
          </ac:picMkLst>
        </pc:picChg>
      </pc:sldChg>
      <pc:sldChg chg="addSp delSp modSp add mod">
        <pc:chgData name="Nelson Roque" userId="4b35f09a-03fd-4994-908f-da3654c5fef1" providerId="ADAL" clId="{B6745FD1-4CE7-1F4E-B2C1-261002E8921E}" dt="2021-09-20T17:18:23.073" v="2620" actId="14100"/>
        <pc:sldMkLst>
          <pc:docMk/>
          <pc:sldMk cId="3451681258" sldId="790"/>
        </pc:sldMkLst>
        <pc:spChg chg="mod">
          <ac:chgData name="Nelson Roque" userId="4b35f09a-03fd-4994-908f-da3654c5fef1" providerId="ADAL" clId="{B6745FD1-4CE7-1F4E-B2C1-261002E8921E}" dt="2021-09-20T17:16:57.531" v="2522" actId="20577"/>
          <ac:spMkLst>
            <pc:docMk/>
            <pc:sldMk cId="3451681258" sldId="790"/>
            <ac:spMk id="2" creationId="{0EEFF4C7-80DE-8948-9035-7692B2DB5527}"/>
          </ac:spMkLst>
        </pc:spChg>
        <pc:spChg chg="add del mod">
          <ac:chgData name="Nelson Roque" userId="4b35f09a-03fd-4994-908f-da3654c5fef1" providerId="ADAL" clId="{B6745FD1-4CE7-1F4E-B2C1-261002E8921E}" dt="2021-09-20T17:17:04.577" v="2526"/>
          <ac:spMkLst>
            <pc:docMk/>
            <pc:sldMk cId="3451681258" sldId="790"/>
            <ac:spMk id="4" creationId="{4ED5D352-A1C2-224B-BAEE-C94E3D65F4F3}"/>
          </ac:spMkLst>
        </pc:spChg>
        <pc:spChg chg="del">
          <ac:chgData name="Nelson Roque" userId="4b35f09a-03fd-4994-908f-da3654c5fef1" providerId="ADAL" clId="{B6745FD1-4CE7-1F4E-B2C1-261002E8921E}" dt="2021-09-20T17:17:09.341" v="2529" actId="478"/>
          <ac:spMkLst>
            <pc:docMk/>
            <pc:sldMk cId="3451681258" sldId="790"/>
            <ac:spMk id="6" creationId="{D2A53FB3-E7A6-0B41-91E5-C86C8BE57FDA}"/>
          </ac:spMkLst>
        </pc:spChg>
        <pc:spChg chg="add mod">
          <ac:chgData name="Nelson Roque" userId="4b35f09a-03fd-4994-908f-da3654c5fef1" providerId="ADAL" clId="{B6745FD1-4CE7-1F4E-B2C1-261002E8921E}" dt="2021-09-20T17:18:23.073" v="2620" actId="14100"/>
          <ac:spMkLst>
            <pc:docMk/>
            <pc:sldMk cId="3451681258" sldId="790"/>
            <ac:spMk id="7" creationId="{1A419C1F-F210-2F4F-89FC-1802B4499679}"/>
          </ac:spMkLst>
        </pc:spChg>
        <pc:spChg chg="add mod">
          <ac:chgData name="Nelson Roque" userId="4b35f09a-03fd-4994-908f-da3654c5fef1" providerId="ADAL" clId="{B6745FD1-4CE7-1F4E-B2C1-261002E8921E}" dt="2021-09-20T17:18:14.216" v="2616" actId="1076"/>
          <ac:spMkLst>
            <pc:docMk/>
            <pc:sldMk cId="3451681258" sldId="790"/>
            <ac:spMk id="9" creationId="{5E16F297-EE57-804A-8457-F393A9CDED97}"/>
          </ac:spMkLst>
        </pc:spChg>
        <pc:picChg chg="del mod">
          <ac:chgData name="Nelson Roque" userId="4b35f09a-03fd-4994-908f-da3654c5fef1" providerId="ADAL" clId="{B6745FD1-4CE7-1F4E-B2C1-261002E8921E}" dt="2021-09-20T17:16:58.905" v="2524" actId="478"/>
          <ac:picMkLst>
            <pc:docMk/>
            <pc:sldMk cId="3451681258" sldId="790"/>
            <ac:picMk id="5" creationId="{BEBA7AB8-9B7F-E74A-851B-ACED70E3ADA4}"/>
          </ac:picMkLst>
        </pc:picChg>
        <pc:picChg chg="add mod">
          <ac:chgData name="Nelson Roque" userId="4b35f09a-03fd-4994-908f-da3654c5fef1" providerId="ADAL" clId="{B6745FD1-4CE7-1F4E-B2C1-261002E8921E}" dt="2021-09-20T17:18:09.840" v="2613" actId="1076"/>
          <ac:picMkLst>
            <pc:docMk/>
            <pc:sldMk cId="3451681258" sldId="790"/>
            <ac:picMk id="8" creationId="{6569EE75-6911-F944-9389-BC023B1286A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7:23:55.331" v="2661" actId="6549"/>
        <pc:sldMkLst>
          <pc:docMk/>
          <pc:sldMk cId="2736491464" sldId="791"/>
        </pc:sldMkLst>
        <pc:spChg chg="mod">
          <ac:chgData name="Nelson Roque" userId="4b35f09a-03fd-4994-908f-da3654c5fef1" providerId="ADAL" clId="{B6745FD1-4CE7-1F4E-B2C1-261002E8921E}" dt="2021-09-20T17:18:59.219" v="2631" actId="20577"/>
          <ac:spMkLst>
            <pc:docMk/>
            <pc:sldMk cId="2736491464" sldId="791"/>
            <ac:spMk id="2" creationId="{8847C50A-C14C-0241-AF0C-30DF8AC2452C}"/>
          </ac:spMkLst>
        </pc:spChg>
        <pc:spChg chg="mod">
          <ac:chgData name="Nelson Roque" userId="4b35f09a-03fd-4994-908f-da3654c5fef1" providerId="ADAL" clId="{B6745FD1-4CE7-1F4E-B2C1-261002E8921E}" dt="2021-09-20T17:23:55.331" v="2661" actId="6549"/>
          <ac:spMkLst>
            <pc:docMk/>
            <pc:sldMk cId="2736491464" sldId="791"/>
            <ac:spMk id="3" creationId="{BA776D76-27C3-DD41-BDED-38673C2DAB31}"/>
          </ac:spMkLst>
        </pc:spChg>
        <pc:spChg chg="add mod">
          <ac:chgData name="Nelson Roque" userId="4b35f09a-03fd-4994-908f-da3654c5fef1" providerId="ADAL" clId="{B6745FD1-4CE7-1F4E-B2C1-261002E8921E}" dt="2021-09-20T17:20:23.965" v="2658" actId="1076"/>
          <ac:spMkLst>
            <pc:docMk/>
            <pc:sldMk cId="2736491464" sldId="791"/>
            <ac:spMk id="4" creationId="{7B32397B-5EF5-6F4E-8AEC-AF4AD5876C1B}"/>
          </ac:spMkLst>
        </pc:spChg>
      </pc:sldChg>
      <pc:sldChg chg="modSp new mod ord">
        <pc:chgData name="Nelson Roque" userId="4b35f09a-03fd-4994-908f-da3654c5fef1" providerId="ADAL" clId="{B6745FD1-4CE7-1F4E-B2C1-261002E8921E}" dt="2021-09-20T17:36:00.589" v="2707" actId="2710"/>
        <pc:sldMkLst>
          <pc:docMk/>
          <pc:sldMk cId="4285112908" sldId="792"/>
        </pc:sldMkLst>
        <pc:spChg chg="mod">
          <ac:chgData name="Nelson Roque" userId="4b35f09a-03fd-4994-908f-da3654c5fef1" providerId="ADAL" clId="{B6745FD1-4CE7-1F4E-B2C1-261002E8921E}" dt="2021-09-20T17:24:01.852" v="2676" actId="20577"/>
          <ac:spMkLst>
            <pc:docMk/>
            <pc:sldMk cId="4285112908" sldId="792"/>
            <ac:spMk id="2" creationId="{C7B1EA2C-45D1-CB4C-9E01-06F7FC76BC44}"/>
          </ac:spMkLst>
        </pc:spChg>
        <pc:spChg chg="mod">
          <ac:chgData name="Nelson Roque" userId="4b35f09a-03fd-4994-908f-da3654c5fef1" providerId="ADAL" clId="{B6745FD1-4CE7-1F4E-B2C1-261002E8921E}" dt="2021-09-20T17:36:00.589" v="2707" actId="2710"/>
          <ac:spMkLst>
            <pc:docMk/>
            <pc:sldMk cId="4285112908" sldId="792"/>
            <ac:spMk id="3" creationId="{161828DD-F2BA-224F-AFDF-9CAEBF15D2DD}"/>
          </ac:spMkLst>
        </pc:spChg>
      </pc:sldChg>
      <pc:sldChg chg="delSp modSp add mod">
        <pc:chgData name="Nelson Roque" userId="4b35f09a-03fd-4994-908f-da3654c5fef1" providerId="ADAL" clId="{B6745FD1-4CE7-1F4E-B2C1-261002E8921E}" dt="2021-09-20T17:38:27.160" v="2895" actId="27636"/>
        <pc:sldMkLst>
          <pc:docMk/>
          <pc:sldMk cId="685102765" sldId="793"/>
        </pc:sldMkLst>
        <pc:spChg chg="mod">
          <ac:chgData name="Nelson Roque" userId="4b35f09a-03fd-4994-908f-da3654c5fef1" providerId="ADAL" clId="{B6745FD1-4CE7-1F4E-B2C1-261002E8921E}" dt="2021-09-20T17:36:51.663" v="2827" actId="20577"/>
          <ac:spMkLst>
            <pc:docMk/>
            <pc:sldMk cId="685102765" sldId="793"/>
            <ac:spMk id="2" creationId="{D3B7B3D8-B0FD-C747-9241-1D17E59447EE}"/>
          </ac:spMkLst>
        </pc:spChg>
        <pc:spChg chg="mod">
          <ac:chgData name="Nelson Roque" userId="4b35f09a-03fd-4994-908f-da3654c5fef1" providerId="ADAL" clId="{B6745FD1-4CE7-1F4E-B2C1-261002E8921E}" dt="2021-09-20T17:38:27.160" v="2895" actId="27636"/>
          <ac:spMkLst>
            <pc:docMk/>
            <pc:sldMk cId="685102765" sldId="793"/>
            <ac:spMk id="3" creationId="{7625D690-2254-514D-9495-5EEBC334E40E}"/>
          </ac:spMkLst>
        </pc:spChg>
        <pc:picChg chg="del">
          <ac:chgData name="Nelson Roque" userId="4b35f09a-03fd-4994-908f-da3654c5fef1" providerId="ADAL" clId="{B6745FD1-4CE7-1F4E-B2C1-261002E8921E}" dt="2021-09-20T17:36:53.934" v="2828" actId="478"/>
          <ac:picMkLst>
            <pc:docMk/>
            <pc:sldMk cId="685102765" sldId="793"/>
            <ac:picMk id="4" creationId="{8C50AE02-A428-7049-A03F-ACBE4DAFAD07}"/>
          </ac:picMkLst>
        </pc:picChg>
      </pc:sldChg>
      <pc:sldChg chg="addSp delSp modSp new del mod">
        <pc:chgData name="Nelson Roque" userId="4b35f09a-03fd-4994-908f-da3654c5fef1" providerId="ADAL" clId="{B6745FD1-4CE7-1F4E-B2C1-261002E8921E}" dt="2021-09-20T17:42:09.982" v="3009" actId="2696"/>
        <pc:sldMkLst>
          <pc:docMk/>
          <pc:sldMk cId="2670578547" sldId="794"/>
        </pc:sldMkLst>
        <pc:spChg chg="add del mod">
          <ac:chgData name="Nelson Roque" userId="4b35f09a-03fd-4994-908f-da3654c5fef1" providerId="ADAL" clId="{B6745FD1-4CE7-1F4E-B2C1-261002E8921E}" dt="2021-09-20T17:41:41.340" v="2919"/>
          <ac:spMkLst>
            <pc:docMk/>
            <pc:sldMk cId="2670578547" sldId="794"/>
            <ac:spMk id="2" creationId="{DEC85AC5-3F29-F74F-8068-2767A8BF56DD}"/>
          </ac:spMkLst>
        </pc:spChg>
        <pc:spChg chg="add del mod">
          <ac:chgData name="Nelson Roque" userId="4b35f09a-03fd-4994-908f-da3654c5fef1" providerId="ADAL" clId="{B6745FD1-4CE7-1F4E-B2C1-261002E8921E}" dt="2021-09-20T17:42:07.801" v="3008" actId="478"/>
          <ac:spMkLst>
            <pc:docMk/>
            <pc:sldMk cId="2670578547" sldId="794"/>
            <ac:spMk id="3" creationId="{13CBD5D9-C534-194A-9D2C-0B002B93612A}"/>
          </ac:spMkLst>
        </pc:spChg>
      </pc:sldChg>
    </pc:docChg>
  </pc:docChgLst>
  <pc:docChgLst>
    <pc:chgData name="Nelson Roque" userId="S::ne612914@ucf.edu::4b35f09a-03fd-4994-908f-da3654c5fef1" providerId="AD" clId="Web-{81CE001F-C2C8-40D9-BF29-0324DC9C1A00}"/>
    <pc:docChg chg="modSld">
      <pc:chgData name="Nelson Roque" userId="S::ne612914@ucf.edu::4b35f09a-03fd-4994-908f-da3654c5fef1" providerId="AD" clId="Web-{81CE001F-C2C8-40D9-BF29-0324DC9C1A00}" dt="2021-09-23T12:25:16.290" v="1" actId="20577"/>
      <pc:docMkLst>
        <pc:docMk/>
      </pc:docMkLst>
      <pc:sldChg chg="modSp">
        <pc:chgData name="Nelson Roque" userId="S::ne612914@ucf.edu::4b35f09a-03fd-4994-908f-da3654c5fef1" providerId="AD" clId="Web-{81CE001F-C2C8-40D9-BF29-0324DC9C1A00}" dt="2021-09-23T12:25:16.290" v="1" actId="20577"/>
        <pc:sldMkLst>
          <pc:docMk/>
          <pc:sldMk cId="270760858" sldId="256"/>
        </pc:sldMkLst>
        <pc:spChg chg="mod">
          <ac:chgData name="Nelson Roque" userId="S::ne612914@ucf.edu::4b35f09a-03fd-4994-908f-da3654c5fef1" providerId="AD" clId="Web-{81CE001F-C2C8-40D9-BF29-0324DC9C1A00}" dt="2021-09-23T12:25:16.290" v="1" actId="20577"/>
          <ac:spMkLst>
            <pc:docMk/>
            <pc:sldMk cId="270760858" sldId="256"/>
            <ac:spMk id="2" creationId="{220B4849-48D2-634B-9536-112B75610849}"/>
          </ac:spMkLst>
        </pc:spChg>
      </pc:sldChg>
    </pc:docChg>
  </pc:docChgLst>
  <pc:docChgLst>
    <pc:chgData name="Nelson Roque" userId="4b35f09a-03fd-4994-908f-da3654c5fef1" providerId="ADAL" clId="{2B457741-74F9-184A-84A3-6851D4FB2402}"/>
    <pc:docChg chg="custSel addSld delSld modSld sldOrd">
      <pc:chgData name="Nelson Roque" userId="4b35f09a-03fd-4994-908f-da3654c5fef1" providerId="ADAL" clId="{2B457741-74F9-184A-84A3-6851D4FB2402}" dt="2021-09-24T16:41:56.039" v="312" actId="1076"/>
      <pc:docMkLst>
        <pc:docMk/>
      </pc:docMkLst>
      <pc:sldChg chg="addSp delSp modSp mod">
        <pc:chgData name="Nelson Roque" userId="4b35f09a-03fd-4994-908f-da3654c5fef1" providerId="ADAL" clId="{2B457741-74F9-184A-84A3-6851D4FB2402}" dt="2021-09-24T16:41:56.039" v="312" actId="1076"/>
        <pc:sldMkLst>
          <pc:docMk/>
          <pc:sldMk cId="270760858" sldId="256"/>
        </pc:sldMkLst>
        <pc:spChg chg="mod">
          <ac:chgData name="Nelson Roque" userId="4b35f09a-03fd-4994-908f-da3654c5fef1" providerId="ADAL" clId="{2B457741-74F9-184A-84A3-6851D4FB2402}" dt="2021-09-24T16:33:05.222" v="133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2B457741-74F9-184A-84A3-6851D4FB2402}" dt="2021-09-24T16:33:01.745" v="132" actId="1076"/>
          <ac:spMkLst>
            <pc:docMk/>
            <pc:sldMk cId="270760858" sldId="256"/>
            <ac:spMk id="3" creationId="{E734698E-974D-7543-A510-2F4A5B306475}"/>
          </ac:spMkLst>
        </pc:spChg>
        <pc:spChg chg="mod">
          <ac:chgData name="Nelson Roque" userId="4b35f09a-03fd-4994-908f-da3654c5fef1" providerId="ADAL" clId="{2B457741-74F9-184A-84A3-6851D4FB2402}" dt="2021-09-24T16:32:45.561" v="127" actId="313"/>
          <ac:spMkLst>
            <pc:docMk/>
            <pc:sldMk cId="270760858" sldId="256"/>
            <ac:spMk id="4" creationId="{C58CC44E-FC98-9746-BD0A-C9A555C1F23D}"/>
          </ac:spMkLst>
        </pc:spChg>
        <pc:spChg chg="mod">
          <ac:chgData name="Nelson Roque" userId="4b35f09a-03fd-4994-908f-da3654c5fef1" providerId="ADAL" clId="{2B457741-74F9-184A-84A3-6851D4FB2402}" dt="2021-09-24T16:32:52.172" v="129" actId="1076"/>
          <ac:spMkLst>
            <pc:docMk/>
            <pc:sldMk cId="270760858" sldId="256"/>
            <ac:spMk id="5" creationId="{C909E088-B48A-5940-8AE5-496F08B7F0EE}"/>
          </ac:spMkLst>
        </pc:spChg>
        <pc:picChg chg="mod">
          <ac:chgData name="Nelson Roque" userId="4b35f09a-03fd-4994-908f-da3654c5fef1" providerId="ADAL" clId="{2B457741-74F9-184A-84A3-6851D4FB2402}" dt="2021-09-24T16:32:55.659" v="131" actId="1076"/>
          <ac:picMkLst>
            <pc:docMk/>
            <pc:sldMk cId="270760858" sldId="256"/>
            <ac:picMk id="7" creationId="{3A850738-3B06-C843-A88E-E8D72C175C9B}"/>
          </ac:picMkLst>
        </pc:picChg>
        <pc:picChg chg="del">
          <ac:chgData name="Nelson Roque" userId="4b35f09a-03fd-4994-908f-da3654c5fef1" providerId="ADAL" clId="{2B457741-74F9-184A-84A3-6851D4FB2402}" dt="2021-09-24T16:41:46.553" v="308" actId="478"/>
          <ac:picMkLst>
            <pc:docMk/>
            <pc:sldMk cId="270760858" sldId="256"/>
            <ac:picMk id="8" creationId="{0A662D73-B232-4E40-B765-F362FF4423EE}"/>
          </ac:picMkLst>
        </pc:picChg>
        <pc:picChg chg="add mod modCrop">
          <ac:chgData name="Nelson Roque" userId="4b35f09a-03fd-4994-908f-da3654c5fef1" providerId="ADAL" clId="{2B457741-74F9-184A-84A3-6851D4FB2402}" dt="2021-09-24T16:41:56.039" v="312" actId="1076"/>
          <ac:picMkLst>
            <pc:docMk/>
            <pc:sldMk cId="270760858" sldId="256"/>
            <ac:picMk id="13" creationId="{83FB32B0-A501-4845-A22E-F5E6CD494110}"/>
          </ac:picMkLst>
        </pc:picChg>
        <pc:cxnChg chg="mod">
          <ac:chgData name="Nelson Roque" userId="4b35f09a-03fd-4994-908f-da3654c5fef1" providerId="ADAL" clId="{2B457741-74F9-184A-84A3-6851D4FB2402}" dt="2021-09-24T16:32:54.052" v="130" actId="14100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modSp mod ord">
        <pc:chgData name="Nelson Roque" userId="4b35f09a-03fd-4994-908f-da3654c5fef1" providerId="ADAL" clId="{2B457741-74F9-184A-84A3-6851D4FB2402}" dt="2021-09-24T16:38:16.244" v="209" actId="20577"/>
        <pc:sldMkLst>
          <pc:docMk/>
          <pc:sldMk cId="832387779" sldId="776"/>
        </pc:sldMkLst>
        <pc:spChg chg="mod">
          <ac:chgData name="Nelson Roque" userId="4b35f09a-03fd-4994-908f-da3654c5fef1" providerId="ADAL" clId="{2B457741-74F9-184A-84A3-6851D4FB2402}" dt="2021-09-24T16:38:16.244" v="209" actId="20577"/>
          <ac:spMkLst>
            <pc:docMk/>
            <pc:sldMk cId="832387779" sldId="776"/>
            <ac:spMk id="3" creationId="{32B46247-1F1C-6F46-944D-AF4A3E27A656}"/>
          </ac:spMkLst>
        </pc:spChg>
      </pc:sldChg>
      <pc:sldChg chg="modSp mod">
        <pc:chgData name="Nelson Roque" userId="4b35f09a-03fd-4994-908f-da3654c5fef1" providerId="ADAL" clId="{2B457741-74F9-184A-84A3-6851D4FB2402}" dt="2021-09-24T01:58:07.274" v="18" actId="20577"/>
        <pc:sldMkLst>
          <pc:docMk/>
          <pc:sldMk cId="3989516248" sldId="786"/>
        </pc:sldMkLst>
        <pc:spChg chg="mod">
          <ac:chgData name="Nelson Roque" userId="4b35f09a-03fd-4994-908f-da3654c5fef1" providerId="ADAL" clId="{2B457741-74F9-184A-84A3-6851D4FB2402}" dt="2021-09-24T01:58:07.274" v="18" actId="20577"/>
          <ac:spMkLst>
            <pc:docMk/>
            <pc:sldMk cId="3989516248" sldId="786"/>
            <ac:spMk id="2" creationId="{DBC81342-1F32-E749-B888-AA5EF31982C1}"/>
          </ac:spMkLst>
        </pc:spChg>
      </pc:sldChg>
      <pc:sldChg chg="addSp modSp">
        <pc:chgData name="Nelson Roque" userId="4b35f09a-03fd-4994-908f-da3654c5fef1" providerId="ADAL" clId="{2B457741-74F9-184A-84A3-6851D4FB2402}" dt="2021-09-24T16:17:04.601" v="126" actId="1076"/>
        <pc:sldMkLst>
          <pc:docMk/>
          <pc:sldMk cId="2937673057" sldId="787"/>
        </pc:sldMkLst>
        <pc:picChg chg="mod">
          <ac:chgData name="Nelson Roque" userId="4b35f09a-03fd-4994-908f-da3654c5fef1" providerId="ADAL" clId="{2B457741-74F9-184A-84A3-6851D4FB2402}" dt="2021-09-24T16:17:02.069" v="124" actId="1076"/>
          <ac:picMkLst>
            <pc:docMk/>
            <pc:sldMk cId="2937673057" sldId="787"/>
            <ac:picMk id="11" creationId="{7F2AA220-5DF3-2648-BD99-52D3B8A4037E}"/>
          </ac:picMkLst>
        </pc:picChg>
        <pc:picChg chg="mod">
          <ac:chgData name="Nelson Roque" userId="4b35f09a-03fd-4994-908f-da3654c5fef1" providerId="ADAL" clId="{2B457741-74F9-184A-84A3-6851D4FB2402}" dt="2021-09-24T16:16:45.432" v="110" actId="1076"/>
          <ac:picMkLst>
            <pc:docMk/>
            <pc:sldMk cId="2937673057" sldId="787"/>
            <ac:picMk id="12" creationId="{90FA168F-ED31-9745-AF6C-7B3BACBA4F49}"/>
          </ac:picMkLst>
        </pc:picChg>
        <pc:picChg chg="mod">
          <ac:chgData name="Nelson Roque" userId="4b35f09a-03fd-4994-908f-da3654c5fef1" providerId="ADAL" clId="{2B457741-74F9-184A-84A3-6851D4FB2402}" dt="2021-09-24T16:17:00.732" v="123" actId="1076"/>
          <ac:picMkLst>
            <pc:docMk/>
            <pc:sldMk cId="2937673057" sldId="787"/>
            <ac:picMk id="16" creationId="{44E21387-E40B-5743-8792-BFA1E37F8E25}"/>
          </ac:picMkLst>
        </pc:picChg>
        <pc:picChg chg="mod">
          <ac:chgData name="Nelson Roque" userId="4b35f09a-03fd-4994-908f-da3654c5fef1" providerId="ADAL" clId="{2B457741-74F9-184A-84A3-6851D4FB2402}" dt="2021-09-24T16:17:03.855" v="125" actId="1076"/>
          <ac:picMkLst>
            <pc:docMk/>
            <pc:sldMk cId="2937673057" sldId="787"/>
            <ac:picMk id="17" creationId="{6F988FF6-A43C-B94D-897D-15A6133E21AD}"/>
          </ac:picMkLst>
        </pc:picChg>
        <pc:picChg chg="mod">
          <ac:chgData name="Nelson Roque" userId="4b35f09a-03fd-4994-908f-da3654c5fef1" providerId="ADAL" clId="{2B457741-74F9-184A-84A3-6851D4FB2402}" dt="2021-09-24T16:17:04.601" v="126" actId="1076"/>
          <ac:picMkLst>
            <pc:docMk/>
            <pc:sldMk cId="2937673057" sldId="787"/>
            <ac:picMk id="19" creationId="{C2EA8422-3505-C24B-9509-EAC6D16B42F8}"/>
          </ac:picMkLst>
        </pc:picChg>
        <pc:picChg chg="add mod">
          <ac:chgData name="Nelson Roque" userId="4b35f09a-03fd-4994-908f-da3654c5fef1" providerId="ADAL" clId="{2B457741-74F9-184A-84A3-6851D4FB2402}" dt="2021-09-24T16:16:57.772" v="120" actId="1076"/>
          <ac:picMkLst>
            <pc:docMk/>
            <pc:sldMk cId="2937673057" sldId="787"/>
            <ac:picMk id="1026" creationId="{EF8F47A7-1246-DB4C-88CA-48E064F024EC}"/>
          </ac:picMkLst>
        </pc:picChg>
      </pc:sldChg>
      <pc:sldChg chg="modSp">
        <pc:chgData name="Nelson Roque" userId="4b35f09a-03fd-4994-908f-da3654c5fef1" providerId="ADAL" clId="{2B457741-74F9-184A-84A3-6851D4FB2402}" dt="2021-09-24T01:58:00.955" v="2"/>
        <pc:sldMkLst>
          <pc:docMk/>
          <pc:sldMk cId="2736491464" sldId="791"/>
        </pc:sldMkLst>
        <pc:spChg chg="mod">
          <ac:chgData name="Nelson Roque" userId="4b35f09a-03fd-4994-908f-da3654c5fef1" providerId="ADAL" clId="{2B457741-74F9-184A-84A3-6851D4FB2402}" dt="2021-09-24T01:58:00.955" v="2"/>
          <ac:spMkLst>
            <pc:docMk/>
            <pc:sldMk cId="2736491464" sldId="791"/>
            <ac:spMk id="2" creationId="{8847C50A-C14C-0241-AF0C-30DF8AC2452C}"/>
          </ac:spMkLst>
        </pc:spChg>
      </pc:sldChg>
      <pc:sldChg chg="addSp modSp mod">
        <pc:chgData name="Nelson Roque" userId="4b35f09a-03fd-4994-908f-da3654c5fef1" providerId="ADAL" clId="{2B457741-74F9-184A-84A3-6851D4FB2402}" dt="2021-09-24T16:37:16.241" v="144" actId="1076"/>
        <pc:sldMkLst>
          <pc:docMk/>
          <pc:sldMk cId="4285112908" sldId="792"/>
        </pc:sldMkLst>
        <pc:spChg chg="mod">
          <ac:chgData name="Nelson Roque" userId="4b35f09a-03fd-4994-908f-da3654c5fef1" providerId="ADAL" clId="{2B457741-74F9-184A-84A3-6851D4FB2402}" dt="2021-09-24T16:36:48.033" v="135" actId="27636"/>
          <ac:spMkLst>
            <pc:docMk/>
            <pc:sldMk cId="4285112908" sldId="792"/>
            <ac:spMk id="3" creationId="{161828DD-F2BA-224F-AFDF-9CAEBF15D2DD}"/>
          </ac:spMkLst>
        </pc:spChg>
        <pc:picChg chg="add mod">
          <ac:chgData name="Nelson Roque" userId="4b35f09a-03fd-4994-908f-da3654c5fef1" providerId="ADAL" clId="{2B457741-74F9-184A-84A3-6851D4FB2402}" dt="2021-09-24T16:37:16.241" v="144" actId="1076"/>
          <ac:picMkLst>
            <pc:docMk/>
            <pc:sldMk cId="4285112908" sldId="792"/>
            <ac:picMk id="2050" creationId="{A1485F7E-6F95-5240-B462-91AF5168E142}"/>
          </ac:picMkLst>
        </pc:picChg>
      </pc:sldChg>
      <pc:sldChg chg="addSp new">
        <pc:chgData name="Nelson Roque" userId="4b35f09a-03fd-4994-908f-da3654c5fef1" providerId="ADAL" clId="{2B457741-74F9-184A-84A3-6851D4FB2402}" dt="2021-09-24T01:57:36.094" v="1"/>
        <pc:sldMkLst>
          <pc:docMk/>
          <pc:sldMk cId="1163332105" sldId="795"/>
        </pc:sldMkLst>
        <pc:picChg chg="add">
          <ac:chgData name="Nelson Roque" userId="4b35f09a-03fd-4994-908f-da3654c5fef1" providerId="ADAL" clId="{2B457741-74F9-184A-84A3-6851D4FB2402}" dt="2021-09-24T01:57:36.094" v="1"/>
          <ac:picMkLst>
            <pc:docMk/>
            <pc:sldMk cId="1163332105" sldId="795"/>
            <ac:picMk id="1026" creationId="{7699DEFA-8D7A-EC43-A628-18EB445CA062}"/>
          </ac:picMkLst>
        </pc:picChg>
      </pc:sldChg>
      <pc:sldChg chg="modSp add mod">
        <pc:chgData name="Nelson Roque" userId="4b35f09a-03fd-4994-908f-da3654c5fef1" providerId="ADAL" clId="{2B457741-74F9-184A-84A3-6851D4FB2402}" dt="2021-09-24T16:04:24.548" v="79" actId="20577"/>
        <pc:sldMkLst>
          <pc:docMk/>
          <pc:sldMk cId="3365257620" sldId="797"/>
        </pc:sldMkLst>
        <pc:spChg chg="mod">
          <ac:chgData name="Nelson Roque" userId="4b35f09a-03fd-4994-908f-da3654c5fef1" providerId="ADAL" clId="{2B457741-74F9-184A-84A3-6851D4FB2402}" dt="2021-09-24T16:04:24.548" v="79" actId="20577"/>
          <ac:spMkLst>
            <pc:docMk/>
            <pc:sldMk cId="3365257620" sldId="797"/>
            <ac:spMk id="2" creationId="{D3B7B3D8-B0FD-C747-9241-1D17E59447EE}"/>
          </ac:spMkLst>
        </pc:spChg>
        <pc:spChg chg="mod">
          <ac:chgData name="Nelson Roque" userId="4b35f09a-03fd-4994-908f-da3654c5fef1" providerId="ADAL" clId="{2B457741-74F9-184A-84A3-6851D4FB2402}" dt="2021-09-24T16:04:18.531" v="71" actId="20577"/>
          <ac:spMkLst>
            <pc:docMk/>
            <pc:sldMk cId="3365257620" sldId="797"/>
            <ac:spMk id="3" creationId="{7625D690-2254-514D-9495-5EEBC334E40E}"/>
          </ac:spMkLst>
        </pc:spChg>
      </pc:sldChg>
      <pc:sldChg chg="modSp new del mod ord">
        <pc:chgData name="Nelson Roque" userId="4b35f09a-03fd-4994-908f-da3654c5fef1" providerId="ADAL" clId="{2B457741-74F9-184A-84A3-6851D4FB2402}" dt="2021-09-24T16:39:01.112" v="307" actId="2696"/>
        <pc:sldMkLst>
          <pc:docMk/>
          <pc:sldMk cId="3581185094" sldId="798"/>
        </pc:sldMkLst>
        <pc:spChg chg="mod">
          <ac:chgData name="Nelson Roque" userId="4b35f09a-03fd-4994-908f-da3654c5fef1" providerId="ADAL" clId="{2B457741-74F9-184A-84A3-6851D4FB2402}" dt="2021-09-24T16:38:29.783" v="236" actId="20577"/>
          <ac:spMkLst>
            <pc:docMk/>
            <pc:sldMk cId="3581185094" sldId="798"/>
            <ac:spMk id="2" creationId="{DFB5249A-983A-D04D-9ECE-7DDCEF6FA16F}"/>
          </ac:spMkLst>
        </pc:spChg>
        <pc:spChg chg="mod">
          <ac:chgData name="Nelson Roque" userId="4b35f09a-03fd-4994-908f-da3654c5fef1" providerId="ADAL" clId="{2B457741-74F9-184A-84A3-6851D4FB2402}" dt="2021-09-24T16:38:54.711" v="306" actId="21"/>
          <ac:spMkLst>
            <pc:docMk/>
            <pc:sldMk cId="3581185094" sldId="798"/>
            <ac:spMk id="3" creationId="{9938C11B-9BD1-E24A-BD16-DFB5604C53AB}"/>
          </ac:spMkLst>
        </pc:spChg>
      </pc:sldChg>
    </pc:docChg>
  </pc:docChgLst>
  <pc:docChgLst>
    <pc:chgData name="Nelson Roque" userId="4b35f09a-03fd-4994-908f-da3654c5fef1" providerId="ADAL" clId="{2D06FF18-F0DB-3046-A78E-5D137E7EF22A}"/>
    <pc:docChg chg="undo custSel addSld modSld sldOrd">
      <pc:chgData name="Nelson Roque" userId="4b35f09a-03fd-4994-908f-da3654c5fef1" providerId="ADAL" clId="{2D06FF18-F0DB-3046-A78E-5D137E7EF22A}" dt="2021-09-24T12:56:33.542" v="100" actId="20577"/>
      <pc:docMkLst>
        <pc:docMk/>
      </pc:docMkLst>
      <pc:sldChg chg="addSp delSp modSp mod">
        <pc:chgData name="Nelson Roque" userId="4b35f09a-03fd-4994-908f-da3654c5fef1" providerId="ADAL" clId="{2D06FF18-F0DB-3046-A78E-5D137E7EF22A}" dt="2021-09-24T12:56:33.542" v="100" actId="20577"/>
        <pc:sldMkLst>
          <pc:docMk/>
          <pc:sldMk cId="270760858" sldId="256"/>
        </pc:sldMkLst>
        <pc:spChg chg="mod">
          <ac:chgData name="Nelson Roque" userId="4b35f09a-03fd-4994-908f-da3654c5fef1" providerId="ADAL" clId="{2D06FF18-F0DB-3046-A78E-5D137E7EF22A}" dt="2021-09-24T12:56:14.501" v="82" actId="242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2D06FF18-F0DB-3046-A78E-5D137E7EF22A}" dt="2021-09-24T12:56:33.542" v="100" actId="20577"/>
          <ac:spMkLst>
            <pc:docMk/>
            <pc:sldMk cId="270760858" sldId="256"/>
            <ac:spMk id="3" creationId="{E734698E-974D-7543-A510-2F4A5B306475}"/>
          </ac:spMkLst>
        </pc:spChg>
        <pc:picChg chg="add mod modCrop">
          <ac:chgData name="Nelson Roque" userId="4b35f09a-03fd-4994-908f-da3654c5fef1" providerId="ADAL" clId="{2D06FF18-F0DB-3046-A78E-5D137E7EF22A}" dt="2021-09-24T12:56:02.646" v="78" actId="1076"/>
          <ac:picMkLst>
            <pc:docMk/>
            <pc:sldMk cId="270760858" sldId="256"/>
            <ac:picMk id="8" creationId="{0A662D73-B232-4E40-B765-F362FF4423EE}"/>
          </ac:picMkLst>
        </pc:picChg>
        <pc:picChg chg="del">
          <ac:chgData name="Nelson Roque" userId="4b35f09a-03fd-4994-908f-da3654c5fef1" providerId="ADAL" clId="{2D06FF18-F0DB-3046-A78E-5D137E7EF22A}" dt="2021-09-24T12:55:41.161" v="70" actId="478"/>
          <ac:picMkLst>
            <pc:docMk/>
            <pc:sldMk cId="270760858" sldId="256"/>
            <ac:picMk id="3078" creationId="{26348172-369A-2145-9549-805917354713}"/>
          </ac:picMkLst>
        </pc:picChg>
      </pc:sldChg>
      <pc:sldChg chg="ord">
        <pc:chgData name="Nelson Roque" userId="4b35f09a-03fd-4994-908f-da3654c5fef1" providerId="ADAL" clId="{2D06FF18-F0DB-3046-A78E-5D137E7EF22A}" dt="2021-09-23T12:37:25.264" v="1" actId="20578"/>
        <pc:sldMkLst>
          <pc:docMk/>
          <pc:sldMk cId="3989516248" sldId="786"/>
        </pc:sldMkLst>
      </pc:sldChg>
      <pc:sldChg chg="modSp mod">
        <pc:chgData name="Nelson Roque" userId="4b35f09a-03fd-4994-908f-da3654c5fef1" providerId="ADAL" clId="{2D06FF18-F0DB-3046-A78E-5D137E7EF22A}" dt="2021-09-24T12:39:41.026" v="64" actId="20577"/>
        <pc:sldMkLst>
          <pc:docMk/>
          <pc:sldMk cId="3451681258" sldId="790"/>
        </pc:sldMkLst>
        <pc:spChg chg="mod">
          <ac:chgData name="Nelson Roque" userId="4b35f09a-03fd-4994-908f-da3654c5fef1" providerId="ADAL" clId="{2D06FF18-F0DB-3046-A78E-5D137E7EF22A}" dt="2021-09-24T12:39:41.026" v="64" actId="20577"/>
          <ac:spMkLst>
            <pc:docMk/>
            <pc:sldMk cId="3451681258" sldId="790"/>
            <ac:spMk id="7" creationId="{1A419C1F-F210-2F4F-89FC-1802B4499679}"/>
          </ac:spMkLst>
        </pc:spChg>
      </pc:sldChg>
      <pc:sldChg chg="ord">
        <pc:chgData name="Nelson Roque" userId="4b35f09a-03fd-4994-908f-da3654c5fef1" providerId="ADAL" clId="{2D06FF18-F0DB-3046-A78E-5D137E7EF22A}" dt="2021-09-23T12:37:23.701" v="0" actId="20578"/>
        <pc:sldMkLst>
          <pc:docMk/>
          <pc:sldMk cId="2736491464" sldId="791"/>
        </pc:sldMkLst>
      </pc:sldChg>
      <pc:sldChg chg="addSp delSp modSp add mod">
        <pc:chgData name="Nelson Roque" userId="4b35f09a-03fd-4994-908f-da3654c5fef1" providerId="ADAL" clId="{2D06FF18-F0DB-3046-A78E-5D137E7EF22A}" dt="2021-09-24T12:38:48.347" v="56" actId="1036"/>
        <pc:sldMkLst>
          <pc:docMk/>
          <pc:sldMk cId="250352585" sldId="796"/>
        </pc:sldMkLst>
        <pc:spChg chg="mod">
          <ac:chgData name="Nelson Roque" userId="4b35f09a-03fd-4994-908f-da3654c5fef1" providerId="ADAL" clId="{2D06FF18-F0DB-3046-A78E-5D137E7EF22A}" dt="2021-09-24T12:36:31.812" v="19" actId="14100"/>
          <ac:spMkLst>
            <pc:docMk/>
            <pc:sldMk cId="250352585" sldId="796"/>
            <ac:spMk id="2" creationId="{8847C50A-C14C-0241-AF0C-30DF8AC2452C}"/>
          </ac:spMkLst>
        </pc:spChg>
        <pc:spChg chg="del">
          <ac:chgData name="Nelson Roque" userId="4b35f09a-03fd-4994-908f-da3654c5fef1" providerId="ADAL" clId="{2D06FF18-F0DB-3046-A78E-5D137E7EF22A}" dt="2021-09-24T12:36:17.871" v="3" actId="478"/>
          <ac:spMkLst>
            <pc:docMk/>
            <pc:sldMk cId="250352585" sldId="796"/>
            <ac:spMk id="3" creationId="{BA776D76-27C3-DD41-BDED-38673C2DAB31}"/>
          </ac:spMkLst>
        </pc:spChg>
        <pc:spChg chg="del">
          <ac:chgData name="Nelson Roque" userId="4b35f09a-03fd-4994-908f-da3654c5fef1" providerId="ADAL" clId="{2D06FF18-F0DB-3046-A78E-5D137E7EF22A}" dt="2021-09-24T12:36:19.211" v="4" actId="478"/>
          <ac:spMkLst>
            <pc:docMk/>
            <pc:sldMk cId="250352585" sldId="796"/>
            <ac:spMk id="4" creationId="{7B32397B-5EF5-6F4E-8AEC-AF4AD5876C1B}"/>
          </ac:spMkLst>
        </pc:spChg>
        <pc:spChg chg="add del mod">
          <ac:chgData name="Nelson Roque" userId="4b35f09a-03fd-4994-908f-da3654c5fef1" providerId="ADAL" clId="{2D06FF18-F0DB-3046-A78E-5D137E7EF22A}" dt="2021-09-24T12:36:19.924" v="5" actId="478"/>
          <ac:spMkLst>
            <pc:docMk/>
            <pc:sldMk cId="250352585" sldId="796"/>
            <ac:spMk id="6" creationId="{AC0EF10F-8760-5544-96DB-5EBE2E574BCB}"/>
          </ac:spMkLst>
        </pc:spChg>
        <pc:spChg chg="add mod">
          <ac:chgData name="Nelson Roque" userId="4b35f09a-03fd-4994-908f-da3654c5fef1" providerId="ADAL" clId="{2D06FF18-F0DB-3046-A78E-5D137E7EF22A}" dt="2021-09-24T12:38:48.347" v="56" actId="1036"/>
          <ac:spMkLst>
            <pc:docMk/>
            <pc:sldMk cId="250352585" sldId="796"/>
            <ac:spMk id="11" creationId="{A8253857-AA14-6A49-A6BC-4D74CB7E06B4}"/>
          </ac:spMkLst>
        </pc:spChg>
        <pc:picChg chg="add mod modCrop">
          <ac:chgData name="Nelson Roque" userId="4b35f09a-03fd-4994-908f-da3654c5fef1" providerId="ADAL" clId="{2D06FF18-F0DB-3046-A78E-5D137E7EF22A}" dt="2021-09-24T12:38:48.347" v="56" actId="1036"/>
          <ac:picMkLst>
            <pc:docMk/>
            <pc:sldMk cId="250352585" sldId="796"/>
            <ac:picMk id="8" creationId="{AFDEED4E-65C3-0343-B9C9-FB4BA38FE080}"/>
          </ac:picMkLst>
        </pc:picChg>
        <pc:picChg chg="add del mod modCrop">
          <ac:chgData name="Nelson Roque" userId="4b35f09a-03fd-4994-908f-da3654c5fef1" providerId="ADAL" clId="{2D06FF18-F0DB-3046-A78E-5D137E7EF22A}" dt="2021-09-24T12:37:42.345" v="26" actId="478"/>
          <ac:picMkLst>
            <pc:docMk/>
            <pc:sldMk cId="250352585" sldId="796"/>
            <ac:picMk id="9" creationId="{B69D1FBC-2585-F648-B5CD-593A7113F832}"/>
          </ac:picMkLst>
        </pc:picChg>
        <pc:picChg chg="add mod modCrop">
          <ac:chgData name="Nelson Roque" userId="4b35f09a-03fd-4994-908f-da3654c5fef1" providerId="ADAL" clId="{2D06FF18-F0DB-3046-A78E-5D137E7EF22A}" dt="2021-09-24T12:38:48.347" v="56" actId="1036"/>
          <ac:picMkLst>
            <pc:docMk/>
            <pc:sldMk cId="250352585" sldId="796"/>
            <ac:picMk id="10" creationId="{70DC99B2-17FC-B54F-9A00-44E10690A3BE}"/>
          </ac:picMkLst>
        </pc:picChg>
      </pc:sldChg>
    </pc:docChg>
  </pc:docChgLst>
  <pc:docChgLst>
    <pc:chgData name="Nelson Roque" userId="S::ne612914@ucf.edu::4b35f09a-03fd-4994-908f-da3654c5fef1" providerId="AD" clId="Web-{A2E7E2F0-CEC8-F0D1-80B1-6D5EB8B32E9A}"/>
    <pc:docChg chg="delSld">
      <pc:chgData name="Nelson Roque" userId="S::ne612914@ucf.edu::4b35f09a-03fd-4994-908f-da3654c5fef1" providerId="AD" clId="Web-{A2E7E2F0-CEC8-F0D1-80B1-6D5EB8B32E9A}" dt="2021-09-20T15:49:07.583" v="0"/>
      <pc:docMkLst>
        <pc:docMk/>
      </pc:docMkLst>
      <pc:sldChg chg="del">
        <pc:chgData name="Nelson Roque" userId="S::ne612914@ucf.edu::4b35f09a-03fd-4994-908f-da3654c5fef1" providerId="AD" clId="Web-{A2E7E2F0-CEC8-F0D1-80B1-6D5EB8B32E9A}" dt="2021-09-20T15:49:07.583" v="0"/>
        <pc:sldMkLst>
          <pc:docMk/>
          <pc:sldMk cId="740963532" sldId="257"/>
        </pc:sldMkLst>
      </pc:sldChg>
    </pc:docChg>
  </pc:docChgLst>
  <pc:docChgLst>
    <pc:chgData name="Nelson Roque" userId="4b35f09a-03fd-4994-908f-da3654c5fef1" providerId="ADAL" clId="{B28140AE-41E9-0F4B-9642-F6982FFD88B2}"/>
    <pc:docChg chg="undo custSel addSld delSld modSld sldOrd delSection modSection">
      <pc:chgData name="Nelson Roque" userId="4b35f09a-03fd-4994-908f-da3654c5fef1" providerId="ADAL" clId="{B28140AE-41E9-0F4B-9642-F6982FFD88B2}" dt="2022-06-22T17:27:42.868" v="2609" actId="1076"/>
      <pc:docMkLst>
        <pc:docMk/>
      </pc:docMkLst>
      <pc:sldChg chg="addSp delSp modSp mod setBg modNotesTx">
        <pc:chgData name="Nelson Roque" userId="4b35f09a-03fd-4994-908f-da3654c5fef1" providerId="ADAL" clId="{B28140AE-41E9-0F4B-9642-F6982FFD88B2}" dt="2022-06-22T17:27:42.868" v="2609" actId="1076"/>
        <pc:sldMkLst>
          <pc:docMk/>
          <pc:sldMk cId="270760858" sldId="256"/>
        </pc:sldMkLst>
        <pc:spChg chg="mod">
          <ac:chgData name="Nelson Roque" userId="4b35f09a-03fd-4994-908f-da3654c5fef1" providerId="ADAL" clId="{B28140AE-41E9-0F4B-9642-F6982FFD88B2}" dt="2022-06-22T15:54:03.877" v="23" actId="20577"/>
          <ac:spMkLst>
            <pc:docMk/>
            <pc:sldMk cId="270760858" sldId="256"/>
            <ac:spMk id="4" creationId="{C58CC44E-FC98-9746-BD0A-C9A555C1F23D}"/>
          </ac:spMkLst>
        </pc:spChg>
        <pc:spChg chg="mod">
          <ac:chgData name="Nelson Roque" userId="4b35f09a-03fd-4994-908f-da3654c5fef1" providerId="ADAL" clId="{B28140AE-41E9-0F4B-9642-F6982FFD88B2}" dt="2022-06-22T15:53:51.118" v="15" actId="1076"/>
          <ac:spMkLst>
            <pc:docMk/>
            <pc:sldMk cId="270760858" sldId="256"/>
            <ac:spMk id="5" creationId="{C909E088-B48A-5940-8AE5-496F08B7F0EE}"/>
          </ac:spMkLst>
        </pc:spChg>
        <pc:grpChg chg="add">
          <ac:chgData name="Nelson Roque" userId="4b35f09a-03fd-4994-908f-da3654c5fef1" providerId="ADAL" clId="{B28140AE-41E9-0F4B-9642-F6982FFD88B2}" dt="2022-06-22T15:54:09.572" v="24" actId="164"/>
          <ac:grpSpMkLst>
            <pc:docMk/>
            <pc:sldMk cId="270760858" sldId="256"/>
            <ac:grpSpMk id="8" creationId="{6B8B2838-98B7-E721-7146-1B531DAA6387}"/>
          </ac:grpSpMkLst>
        </pc:grpChg>
        <pc:picChg chg="add mod modCrop">
          <ac:chgData name="Nelson Roque" userId="4b35f09a-03fd-4994-908f-da3654c5fef1" providerId="ADAL" clId="{B28140AE-41E9-0F4B-9642-F6982FFD88B2}" dt="2022-06-22T15:53:51.118" v="15" actId="1076"/>
          <ac:picMkLst>
            <pc:docMk/>
            <pc:sldMk cId="270760858" sldId="256"/>
            <ac:picMk id="7" creationId="{4F16C7B8-F0A7-E849-6FD4-0CF176A95C62}"/>
          </ac:picMkLst>
        </pc:picChg>
        <pc:picChg chg="add mod">
          <ac:chgData name="Nelson Roque" userId="4b35f09a-03fd-4994-908f-da3654c5fef1" providerId="ADAL" clId="{B28140AE-41E9-0F4B-9642-F6982FFD88B2}" dt="2022-06-22T17:27:42.868" v="2609" actId="1076"/>
          <ac:picMkLst>
            <pc:docMk/>
            <pc:sldMk cId="270760858" sldId="256"/>
            <ac:picMk id="2050" creationId="{7EF8F46B-680F-213A-365D-53040ED81AEE}"/>
          </ac:picMkLst>
        </pc:picChg>
        <pc:picChg chg="del">
          <ac:chgData name="Nelson Roque" userId="4b35f09a-03fd-4994-908f-da3654c5fef1" providerId="ADAL" clId="{B28140AE-41E9-0F4B-9642-F6982FFD88B2}" dt="2022-06-22T16:40:16.599" v="2006" actId="478"/>
          <ac:picMkLst>
            <pc:docMk/>
            <pc:sldMk cId="270760858" sldId="256"/>
            <ac:picMk id="12290" creationId="{6E0EF3B4-1E06-3C15-7E15-8129FC6B5C18}"/>
          </ac:picMkLst>
        </pc:picChg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256380343" sldId="274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1947555753" sldId="276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1745240344" sldId="277"/>
        </pc:sldMkLst>
      </pc:sldChg>
      <pc:sldChg chg="modSp mod ord">
        <pc:chgData name="Nelson Roque" userId="4b35f09a-03fd-4994-908f-da3654c5fef1" providerId="ADAL" clId="{B28140AE-41E9-0F4B-9642-F6982FFD88B2}" dt="2022-06-22T16:32:32.483" v="1936" actId="208"/>
        <pc:sldMkLst>
          <pc:docMk/>
          <pc:sldMk cId="2220930603" sldId="774"/>
        </pc:sldMkLst>
        <pc:cxnChg chg="mod">
          <ac:chgData name="Nelson Roque" userId="4b35f09a-03fd-4994-908f-da3654c5fef1" providerId="ADAL" clId="{B28140AE-41E9-0F4B-9642-F6982FFD88B2}" dt="2022-06-22T16:32:32.483" v="1936" actId="208"/>
          <ac:cxnSpMkLst>
            <pc:docMk/>
            <pc:sldMk cId="2220930603" sldId="774"/>
            <ac:cxnSpMk id="7" creationId="{19F16C01-C36E-994F-9184-47E965829563}"/>
          </ac:cxnSpMkLst>
        </pc:cxnChg>
        <pc:cxnChg chg="mod">
          <ac:chgData name="Nelson Roque" userId="4b35f09a-03fd-4994-908f-da3654c5fef1" providerId="ADAL" clId="{B28140AE-41E9-0F4B-9642-F6982FFD88B2}" dt="2022-06-22T16:32:32.483" v="1936" actId="208"/>
          <ac:cxnSpMkLst>
            <pc:docMk/>
            <pc:sldMk cId="2220930603" sldId="774"/>
            <ac:cxnSpMk id="9" creationId="{C2AF0FF0-D83A-2345-AA8D-CCEE321AFA8A}"/>
          </ac:cxnSpMkLst>
        </pc:cxnChg>
        <pc:cxnChg chg="mod">
          <ac:chgData name="Nelson Roque" userId="4b35f09a-03fd-4994-908f-da3654c5fef1" providerId="ADAL" clId="{B28140AE-41E9-0F4B-9642-F6982FFD88B2}" dt="2022-06-22T16:32:32.483" v="1936" actId="208"/>
          <ac:cxnSpMkLst>
            <pc:docMk/>
            <pc:sldMk cId="2220930603" sldId="774"/>
            <ac:cxnSpMk id="11" creationId="{B13A716A-CB7C-9E47-BCA5-5D3E4ADAD4D1}"/>
          </ac:cxnSpMkLst>
        </pc:cxnChg>
      </pc:sldChg>
      <pc:sldChg chg="del">
        <pc:chgData name="Nelson Roque" userId="4b35f09a-03fd-4994-908f-da3654c5fef1" providerId="ADAL" clId="{B28140AE-41E9-0F4B-9642-F6982FFD88B2}" dt="2022-06-22T16:01:34.578" v="83" actId="2696"/>
        <pc:sldMkLst>
          <pc:docMk/>
          <pc:sldMk cId="4087758172" sldId="775"/>
        </pc:sldMkLst>
      </pc:sldChg>
      <pc:sldChg chg="del">
        <pc:chgData name="Nelson Roque" userId="4b35f09a-03fd-4994-908f-da3654c5fef1" providerId="ADAL" clId="{B28140AE-41E9-0F4B-9642-F6982FFD88B2}" dt="2022-06-22T15:54:38.319" v="28" actId="2696"/>
        <pc:sldMkLst>
          <pc:docMk/>
          <pc:sldMk cId="832387779" sldId="776"/>
        </pc:sldMkLst>
      </pc:sldChg>
      <pc:sldChg chg="del">
        <pc:chgData name="Nelson Roque" userId="4b35f09a-03fd-4994-908f-da3654c5fef1" providerId="ADAL" clId="{B28140AE-41E9-0F4B-9642-F6982FFD88B2}" dt="2022-06-22T15:54:36.662" v="27" actId="2696"/>
        <pc:sldMkLst>
          <pc:docMk/>
          <pc:sldMk cId="3972858731" sldId="780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2391714616" sldId="781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4060623866" sldId="782"/>
        </pc:sldMkLst>
      </pc:sldChg>
      <pc:sldChg chg="del">
        <pc:chgData name="Nelson Roque" userId="4b35f09a-03fd-4994-908f-da3654c5fef1" providerId="ADAL" clId="{B28140AE-41E9-0F4B-9642-F6982FFD88B2}" dt="2022-06-22T16:01:42.424" v="102" actId="2696"/>
        <pc:sldMkLst>
          <pc:docMk/>
          <pc:sldMk cId="1233762483" sldId="783"/>
        </pc:sldMkLst>
      </pc:sldChg>
      <pc:sldChg chg="add">
        <pc:chgData name="Nelson Roque" userId="4b35f09a-03fd-4994-908f-da3654c5fef1" providerId="ADAL" clId="{B28140AE-41E9-0F4B-9642-F6982FFD88B2}" dt="2022-06-22T17:17:45.793" v="2601"/>
        <pc:sldMkLst>
          <pc:docMk/>
          <pc:sldMk cId="36892656" sldId="784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3321045145" sldId="789"/>
        </pc:sldMkLst>
      </pc:sldChg>
      <pc:sldChg chg="addSp delSp modSp mod ord">
        <pc:chgData name="Nelson Roque" userId="4b35f09a-03fd-4994-908f-da3654c5fef1" providerId="ADAL" clId="{B28140AE-41E9-0F4B-9642-F6982FFD88B2}" dt="2022-06-22T16:37:14.498" v="2005" actId="207"/>
        <pc:sldMkLst>
          <pc:docMk/>
          <pc:sldMk cId="3451681258" sldId="790"/>
        </pc:sldMkLst>
        <pc:spChg chg="mod">
          <ac:chgData name="Nelson Roque" userId="4b35f09a-03fd-4994-908f-da3654c5fef1" providerId="ADAL" clId="{B28140AE-41E9-0F4B-9642-F6982FFD88B2}" dt="2022-06-22T16:37:14.498" v="2005" actId="207"/>
          <ac:spMkLst>
            <pc:docMk/>
            <pc:sldMk cId="3451681258" sldId="790"/>
            <ac:spMk id="9" creationId="{5E16F297-EE57-804A-8457-F393A9CDED97}"/>
          </ac:spMkLst>
        </pc:spChg>
        <pc:picChg chg="add mod">
          <ac:chgData name="Nelson Roque" userId="4b35f09a-03fd-4994-908f-da3654c5fef1" providerId="ADAL" clId="{B28140AE-41E9-0F4B-9642-F6982FFD88B2}" dt="2022-06-22T16:03:38.341" v="176" actId="1076"/>
          <ac:picMkLst>
            <pc:docMk/>
            <pc:sldMk cId="3451681258" sldId="790"/>
            <ac:picMk id="6" creationId="{5C7255A1-E379-806B-5FE6-6CD795B05266}"/>
          </ac:picMkLst>
        </pc:picChg>
        <pc:picChg chg="del">
          <ac:chgData name="Nelson Roque" userId="4b35f09a-03fd-4994-908f-da3654c5fef1" providerId="ADAL" clId="{B28140AE-41E9-0F4B-9642-F6982FFD88B2}" dt="2022-06-22T16:03:28.006" v="172" actId="478"/>
          <ac:picMkLst>
            <pc:docMk/>
            <pc:sldMk cId="3451681258" sldId="790"/>
            <ac:picMk id="8" creationId="{6569EE75-6911-F944-9389-BC023B1286A8}"/>
          </ac:picMkLst>
        </pc:picChg>
      </pc:sldChg>
      <pc:sldChg chg="modSp mod">
        <pc:chgData name="Nelson Roque" userId="4b35f09a-03fd-4994-908f-da3654c5fef1" providerId="ADAL" clId="{B28140AE-41E9-0F4B-9642-F6982FFD88B2}" dt="2022-06-22T16:02:19.625" v="116" actId="27636"/>
        <pc:sldMkLst>
          <pc:docMk/>
          <pc:sldMk cId="685102765" sldId="793"/>
        </pc:sldMkLst>
        <pc:spChg chg="mod">
          <ac:chgData name="Nelson Roque" userId="4b35f09a-03fd-4994-908f-da3654c5fef1" providerId="ADAL" clId="{B28140AE-41E9-0F4B-9642-F6982FFD88B2}" dt="2022-06-22T16:02:19.625" v="116" actId="27636"/>
          <ac:spMkLst>
            <pc:docMk/>
            <pc:sldMk cId="685102765" sldId="793"/>
            <ac:spMk id="3" creationId="{7625D690-2254-514D-9495-5EEBC334E40E}"/>
          </ac:spMkLst>
        </pc:spChg>
      </pc:sldChg>
      <pc:sldChg chg="del">
        <pc:chgData name="Nelson Roque" userId="4b35f09a-03fd-4994-908f-da3654c5fef1" providerId="ADAL" clId="{B28140AE-41E9-0F4B-9642-F6982FFD88B2}" dt="2022-06-22T16:01:16.947" v="78" actId="2696"/>
        <pc:sldMkLst>
          <pc:docMk/>
          <pc:sldMk cId="3150673289" sldId="794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3365257620" sldId="797"/>
        </pc:sldMkLst>
      </pc:sldChg>
      <pc:sldChg chg="del">
        <pc:chgData name="Nelson Roque" userId="4b35f09a-03fd-4994-908f-da3654c5fef1" providerId="ADAL" clId="{B28140AE-41E9-0F4B-9642-F6982FFD88B2}" dt="2022-06-22T15:54:32.568" v="25" actId="2696"/>
        <pc:sldMkLst>
          <pc:docMk/>
          <pc:sldMk cId="2196454534" sldId="799"/>
        </pc:sldMkLst>
      </pc:sldChg>
      <pc:sldChg chg="del">
        <pc:chgData name="Nelson Roque" userId="4b35f09a-03fd-4994-908f-da3654c5fef1" providerId="ADAL" clId="{B28140AE-41E9-0F4B-9642-F6982FFD88B2}" dt="2022-06-22T16:01:35.036" v="84" actId="2696"/>
        <pc:sldMkLst>
          <pc:docMk/>
          <pc:sldMk cId="237878326" sldId="800"/>
        </pc:sldMkLst>
      </pc:sldChg>
      <pc:sldChg chg="del">
        <pc:chgData name="Nelson Roque" userId="4b35f09a-03fd-4994-908f-da3654c5fef1" providerId="ADAL" clId="{B28140AE-41E9-0F4B-9642-F6982FFD88B2}" dt="2022-06-22T16:01:13.362" v="73" actId="2696"/>
        <pc:sldMkLst>
          <pc:docMk/>
          <pc:sldMk cId="1922154340" sldId="801"/>
        </pc:sldMkLst>
      </pc:sldChg>
      <pc:sldChg chg="del">
        <pc:chgData name="Nelson Roque" userId="4b35f09a-03fd-4994-908f-da3654c5fef1" providerId="ADAL" clId="{B28140AE-41E9-0F4B-9642-F6982FFD88B2}" dt="2022-06-22T16:01:10.820" v="71" actId="2696"/>
        <pc:sldMkLst>
          <pc:docMk/>
          <pc:sldMk cId="2621676647" sldId="802"/>
        </pc:sldMkLst>
      </pc:sldChg>
      <pc:sldChg chg="del">
        <pc:chgData name="Nelson Roque" userId="4b35f09a-03fd-4994-908f-da3654c5fef1" providerId="ADAL" clId="{B28140AE-41E9-0F4B-9642-F6982FFD88B2}" dt="2022-06-22T16:01:39.373" v="88" actId="2696"/>
        <pc:sldMkLst>
          <pc:docMk/>
          <pc:sldMk cId="832214897" sldId="803"/>
        </pc:sldMkLst>
      </pc:sldChg>
      <pc:sldChg chg="del">
        <pc:chgData name="Nelson Roque" userId="4b35f09a-03fd-4994-908f-da3654c5fef1" providerId="ADAL" clId="{B28140AE-41E9-0F4B-9642-F6982FFD88B2}" dt="2022-06-22T16:01:39.763" v="89" actId="2696"/>
        <pc:sldMkLst>
          <pc:docMk/>
          <pc:sldMk cId="1440368108" sldId="804"/>
        </pc:sldMkLst>
      </pc:sldChg>
      <pc:sldChg chg="del">
        <pc:chgData name="Nelson Roque" userId="4b35f09a-03fd-4994-908f-da3654c5fef1" providerId="ADAL" clId="{B28140AE-41E9-0F4B-9642-F6982FFD88B2}" dt="2022-06-22T16:01:40.235" v="92" actId="2696"/>
        <pc:sldMkLst>
          <pc:docMk/>
          <pc:sldMk cId="3584685106" sldId="806"/>
        </pc:sldMkLst>
      </pc:sldChg>
      <pc:sldChg chg="del">
        <pc:chgData name="Nelson Roque" userId="4b35f09a-03fd-4994-908f-da3654c5fef1" providerId="ADAL" clId="{B28140AE-41E9-0F4B-9642-F6982FFD88B2}" dt="2022-06-22T16:01:40.749" v="95" actId="2696"/>
        <pc:sldMkLst>
          <pc:docMk/>
          <pc:sldMk cId="67874256" sldId="807"/>
        </pc:sldMkLst>
      </pc:sldChg>
      <pc:sldChg chg="del">
        <pc:chgData name="Nelson Roque" userId="4b35f09a-03fd-4994-908f-da3654c5fef1" providerId="ADAL" clId="{B28140AE-41E9-0F4B-9642-F6982FFD88B2}" dt="2022-06-22T16:01:40.924" v="96" actId="2696"/>
        <pc:sldMkLst>
          <pc:docMk/>
          <pc:sldMk cId="1532438093" sldId="808"/>
        </pc:sldMkLst>
      </pc:sldChg>
      <pc:sldChg chg="del">
        <pc:chgData name="Nelson Roque" userId="4b35f09a-03fd-4994-908f-da3654c5fef1" providerId="ADAL" clId="{B28140AE-41E9-0F4B-9642-F6982FFD88B2}" dt="2022-06-22T16:01:41.100" v="97" actId="2696"/>
        <pc:sldMkLst>
          <pc:docMk/>
          <pc:sldMk cId="934914422" sldId="810"/>
        </pc:sldMkLst>
      </pc:sldChg>
      <pc:sldChg chg="del">
        <pc:chgData name="Nelson Roque" userId="4b35f09a-03fd-4994-908f-da3654c5fef1" providerId="ADAL" clId="{B28140AE-41E9-0F4B-9642-F6982FFD88B2}" dt="2022-06-22T16:01:41.609" v="98" actId="2696"/>
        <pc:sldMkLst>
          <pc:docMk/>
          <pc:sldMk cId="2294600541" sldId="811"/>
        </pc:sldMkLst>
      </pc:sldChg>
      <pc:sldChg chg="del">
        <pc:chgData name="Nelson Roque" userId="4b35f09a-03fd-4994-908f-da3654c5fef1" providerId="ADAL" clId="{B28140AE-41E9-0F4B-9642-F6982FFD88B2}" dt="2022-06-22T15:54:35.082" v="26" actId="2696"/>
        <pc:sldMkLst>
          <pc:docMk/>
          <pc:sldMk cId="3363411302" sldId="812"/>
        </pc:sldMkLst>
      </pc:sldChg>
      <pc:sldChg chg="modSp mod ord">
        <pc:chgData name="Nelson Roque" userId="4b35f09a-03fd-4994-908f-da3654c5fef1" providerId="ADAL" clId="{B28140AE-41E9-0F4B-9642-F6982FFD88B2}" dt="2022-06-22T16:36:54.552" v="1998" actId="207"/>
        <pc:sldMkLst>
          <pc:docMk/>
          <pc:sldMk cId="3999982251" sldId="813"/>
        </pc:sldMkLst>
        <pc:spChg chg="mod">
          <ac:chgData name="Nelson Roque" userId="4b35f09a-03fd-4994-908f-da3654c5fef1" providerId="ADAL" clId="{B28140AE-41E9-0F4B-9642-F6982FFD88B2}" dt="2022-06-22T16:36:54.552" v="1998" actId="207"/>
          <ac:spMkLst>
            <pc:docMk/>
            <pc:sldMk cId="3999982251" sldId="813"/>
            <ac:spMk id="2" creationId="{DBE102CF-B23E-4703-3158-4FEE704D35F6}"/>
          </ac:spMkLst>
        </pc:spChg>
      </pc:sldChg>
      <pc:sldChg chg="del">
        <pc:chgData name="Nelson Roque" userId="4b35f09a-03fd-4994-908f-da3654c5fef1" providerId="ADAL" clId="{B28140AE-41E9-0F4B-9642-F6982FFD88B2}" dt="2022-06-22T16:01:40.576" v="94" actId="2696"/>
        <pc:sldMkLst>
          <pc:docMk/>
          <pc:sldMk cId="1684426156" sldId="814"/>
        </pc:sldMkLst>
      </pc:sldChg>
      <pc:sldChg chg="del">
        <pc:chgData name="Nelson Roque" userId="4b35f09a-03fd-4994-908f-da3654c5fef1" providerId="ADAL" clId="{B28140AE-41E9-0F4B-9642-F6982FFD88B2}" dt="2022-06-22T16:01:42.260" v="101" actId="2696"/>
        <pc:sldMkLst>
          <pc:docMk/>
          <pc:sldMk cId="2797929880" sldId="815"/>
        </pc:sldMkLst>
      </pc:sldChg>
      <pc:sldChg chg="del">
        <pc:chgData name="Nelson Roque" userId="4b35f09a-03fd-4994-908f-da3654c5fef1" providerId="ADAL" clId="{B28140AE-41E9-0F4B-9642-F6982FFD88B2}" dt="2022-06-22T16:01:42.641" v="103" actId="2696"/>
        <pc:sldMkLst>
          <pc:docMk/>
          <pc:sldMk cId="1885714658" sldId="816"/>
        </pc:sldMkLst>
      </pc:sldChg>
      <pc:sldChg chg="del">
        <pc:chgData name="Nelson Roque" userId="4b35f09a-03fd-4994-908f-da3654c5fef1" providerId="ADAL" clId="{B28140AE-41E9-0F4B-9642-F6982FFD88B2}" dt="2022-06-22T16:01:43.644" v="106" actId="2696"/>
        <pc:sldMkLst>
          <pc:docMk/>
          <pc:sldMk cId="2341933385" sldId="817"/>
        </pc:sldMkLst>
      </pc:sldChg>
      <pc:sldChg chg="del">
        <pc:chgData name="Nelson Roque" userId="4b35f09a-03fd-4994-908f-da3654c5fef1" providerId="ADAL" clId="{B28140AE-41E9-0F4B-9642-F6982FFD88B2}" dt="2022-06-22T16:01:41.826" v="99" actId="2696"/>
        <pc:sldMkLst>
          <pc:docMk/>
          <pc:sldMk cId="899677436" sldId="818"/>
        </pc:sldMkLst>
      </pc:sldChg>
      <pc:sldChg chg="del">
        <pc:chgData name="Nelson Roque" userId="4b35f09a-03fd-4994-908f-da3654c5fef1" providerId="ADAL" clId="{B28140AE-41E9-0F4B-9642-F6982FFD88B2}" dt="2022-06-22T16:01:42.037" v="100" actId="2696"/>
        <pc:sldMkLst>
          <pc:docMk/>
          <pc:sldMk cId="3003901387" sldId="819"/>
        </pc:sldMkLst>
      </pc:sldChg>
      <pc:sldChg chg="del">
        <pc:chgData name="Nelson Roque" userId="4b35f09a-03fd-4994-908f-da3654c5fef1" providerId="ADAL" clId="{B28140AE-41E9-0F4B-9642-F6982FFD88B2}" dt="2022-06-22T16:01:42.925" v="104" actId="2696"/>
        <pc:sldMkLst>
          <pc:docMk/>
          <pc:sldMk cId="3043816559" sldId="820"/>
        </pc:sldMkLst>
      </pc:sldChg>
      <pc:sldChg chg="del">
        <pc:chgData name="Nelson Roque" userId="4b35f09a-03fd-4994-908f-da3654c5fef1" providerId="ADAL" clId="{B28140AE-41E9-0F4B-9642-F6982FFD88B2}" dt="2022-06-22T16:01:38.603" v="87" actId="2696"/>
        <pc:sldMkLst>
          <pc:docMk/>
          <pc:sldMk cId="3855494479" sldId="823"/>
        </pc:sldMkLst>
      </pc:sldChg>
      <pc:sldChg chg="del ord">
        <pc:chgData name="Nelson Roque" userId="4b35f09a-03fd-4994-908f-da3654c5fef1" providerId="ADAL" clId="{B28140AE-41E9-0F4B-9642-F6982FFD88B2}" dt="2022-06-22T16:21:11.036" v="1238" actId="2696"/>
        <pc:sldMkLst>
          <pc:docMk/>
          <pc:sldMk cId="2628647847" sldId="824"/>
        </pc:sldMkLst>
      </pc:sldChg>
      <pc:sldChg chg="del">
        <pc:chgData name="Nelson Roque" userId="4b35f09a-03fd-4994-908f-da3654c5fef1" providerId="ADAL" clId="{B28140AE-41E9-0F4B-9642-F6982FFD88B2}" dt="2022-06-22T16:01:12.383" v="72" actId="2696"/>
        <pc:sldMkLst>
          <pc:docMk/>
          <pc:sldMk cId="280753905" sldId="825"/>
        </pc:sldMkLst>
      </pc:sldChg>
      <pc:sldChg chg="del">
        <pc:chgData name="Nelson Roque" userId="4b35f09a-03fd-4994-908f-da3654c5fef1" providerId="ADAL" clId="{B28140AE-41E9-0F4B-9642-F6982FFD88B2}" dt="2022-06-22T15:54:39.386" v="29" actId="2696"/>
        <pc:sldMkLst>
          <pc:docMk/>
          <pc:sldMk cId="2931147603" sldId="826"/>
        </pc:sldMkLst>
      </pc:sldChg>
      <pc:sldChg chg="del">
        <pc:chgData name="Nelson Roque" userId="4b35f09a-03fd-4994-908f-da3654c5fef1" providerId="ADAL" clId="{B28140AE-41E9-0F4B-9642-F6982FFD88B2}" dt="2022-06-22T16:01:40.389" v="93" actId="2696"/>
        <pc:sldMkLst>
          <pc:docMk/>
          <pc:sldMk cId="4156343219" sldId="827"/>
        </pc:sldMkLst>
      </pc:sldChg>
      <pc:sldChg chg="del">
        <pc:chgData name="Nelson Roque" userId="4b35f09a-03fd-4994-908f-da3654c5fef1" providerId="ADAL" clId="{B28140AE-41E9-0F4B-9642-F6982FFD88B2}" dt="2022-06-22T16:01:40.123" v="91" actId="2696"/>
        <pc:sldMkLst>
          <pc:docMk/>
          <pc:sldMk cId="2916418536" sldId="828"/>
        </pc:sldMkLst>
      </pc:sldChg>
      <pc:sldChg chg="del">
        <pc:chgData name="Nelson Roque" userId="4b35f09a-03fd-4994-908f-da3654c5fef1" providerId="ADAL" clId="{B28140AE-41E9-0F4B-9642-F6982FFD88B2}" dt="2022-06-22T16:01:44.001" v="107" actId="2696"/>
        <pc:sldMkLst>
          <pc:docMk/>
          <pc:sldMk cId="2333766866" sldId="829"/>
        </pc:sldMkLst>
      </pc:sldChg>
      <pc:sldChg chg="del">
        <pc:chgData name="Nelson Roque" userId="4b35f09a-03fd-4994-908f-da3654c5fef1" providerId="ADAL" clId="{B28140AE-41E9-0F4B-9642-F6982FFD88B2}" dt="2022-06-22T16:01:45.050" v="108" actId="2696"/>
        <pc:sldMkLst>
          <pc:docMk/>
          <pc:sldMk cId="1696290668" sldId="830"/>
        </pc:sldMkLst>
      </pc:sldChg>
      <pc:sldChg chg="del">
        <pc:chgData name="Nelson Roque" userId="4b35f09a-03fd-4994-908f-da3654c5fef1" providerId="ADAL" clId="{B28140AE-41E9-0F4B-9642-F6982FFD88B2}" dt="2022-06-22T16:01:43.183" v="105" actId="2696"/>
        <pc:sldMkLst>
          <pc:docMk/>
          <pc:sldMk cId="3006585761" sldId="831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3679627525" sldId="832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3390846388" sldId="833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2828784498" sldId="834"/>
        </pc:sldMkLst>
      </pc:sldChg>
      <pc:sldChg chg="del">
        <pc:chgData name="Nelson Roque" userId="4b35f09a-03fd-4994-908f-da3654c5fef1" providerId="ADAL" clId="{B28140AE-41E9-0F4B-9642-F6982FFD88B2}" dt="2022-06-22T16:01:16.603" v="77" actId="2696"/>
        <pc:sldMkLst>
          <pc:docMk/>
          <pc:sldMk cId="1847244482" sldId="835"/>
        </pc:sldMkLst>
      </pc:sldChg>
      <pc:sldChg chg="del">
        <pc:chgData name="Nelson Roque" userId="4b35f09a-03fd-4994-908f-da3654c5fef1" providerId="ADAL" clId="{B28140AE-41E9-0F4B-9642-F6982FFD88B2}" dt="2022-06-22T16:01:36.561" v="85" actId="2696"/>
        <pc:sldMkLst>
          <pc:docMk/>
          <pc:sldMk cId="3492110562" sldId="836"/>
        </pc:sldMkLst>
      </pc:sldChg>
      <pc:sldChg chg="del">
        <pc:chgData name="Nelson Roque" userId="4b35f09a-03fd-4994-908f-da3654c5fef1" providerId="ADAL" clId="{B28140AE-41E9-0F4B-9642-F6982FFD88B2}" dt="2022-06-22T16:01:39.911" v="90" actId="2696"/>
        <pc:sldMkLst>
          <pc:docMk/>
          <pc:sldMk cId="3449235032" sldId="837"/>
        </pc:sldMkLst>
      </pc:sldChg>
      <pc:sldChg chg="del">
        <pc:chgData name="Nelson Roque" userId="4b35f09a-03fd-4994-908f-da3654c5fef1" providerId="ADAL" clId="{B28140AE-41E9-0F4B-9642-F6982FFD88B2}" dt="2022-06-22T16:01:37.015" v="86" actId="2696"/>
        <pc:sldMkLst>
          <pc:docMk/>
          <pc:sldMk cId="743292942" sldId="838"/>
        </pc:sldMkLst>
      </pc:sldChg>
      <pc:sldChg chg="del">
        <pc:chgData name="Nelson Roque" userId="4b35f09a-03fd-4994-908f-da3654c5fef1" providerId="ADAL" clId="{B28140AE-41E9-0F4B-9642-F6982FFD88B2}" dt="2022-06-22T16:01:13.822" v="74" actId="2696"/>
        <pc:sldMkLst>
          <pc:docMk/>
          <pc:sldMk cId="2482841923" sldId="839"/>
        </pc:sldMkLst>
      </pc:sldChg>
      <pc:sldChg chg="del">
        <pc:chgData name="Nelson Roque" userId="4b35f09a-03fd-4994-908f-da3654c5fef1" providerId="ADAL" clId="{B28140AE-41E9-0F4B-9642-F6982FFD88B2}" dt="2022-06-22T16:01:14.106" v="75" actId="2696"/>
        <pc:sldMkLst>
          <pc:docMk/>
          <pc:sldMk cId="1186661298" sldId="840"/>
        </pc:sldMkLst>
      </pc:sldChg>
      <pc:sldChg chg="del">
        <pc:chgData name="Nelson Roque" userId="4b35f09a-03fd-4994-908f-da3654c5fef1" providerId="ADAL" clId="{B28140AE-41E9-0F4B-9642-F6982FFD88B2}" dt="2022-06-22T16:01:14.675" v="76" actId="2696"/>
        <pc:sldMkLst>
          <pc:docMk/>
          <pc:sldMk cId="18135571" sldId="842"/>
        </pc:sldMkLst>
      </pc:sldChg>
      <pc:sldChg chg="add">
        <pc:chgData name="Nelson Roque" userId="4b35f09a-03fd-4994-908f-da3654c5fef1" providerId="ADAL" clId="{B28140AE-41E9-0F4B-9642-F6982FFD88B2}" dt="2022-06-22T15:54:55.431" v="31"/>
        <pc:sldMkLst>
          <pc:docMk/>
          <pc:sldMk cId="3366605" sldId="844"/>
        </pc:sldMkLst>
      </pc:sldChg>
      <pc:sldChg chg="del">
        <pc:chgData name="Nelson Roque" userId="4b35f09a-03fd-4994-908f-da3654c5fef1" providerId="ADAL" clId="{B28140AE-41E9-0F4B-9642-F6982FFD88B2}" dt="2022-06-22T15:54:52.675" v="30" actId="2696"/>
        <pc:sldMkLst>
          <pc:docMk/>
          <pc:sldMk cId="2166860976" sldId="844"/>
        </pc:sldMkLst>
      </pc:sldChg>
      <pc:sldChg chg="del">
        <pc:chgData name="Nelson Roque" userId="4b35f09a-03fd-4994-908f-da3654c5fef1" providerId="ADAL" clId="{B28140AE-41E9-0F4B-9642-F6982FFD88B2}" dt="2022-06-22T16:01:45.380" v="109" actId="2696"/>
        <pc:sldMkLst>
          <pc:docMk/>
          <pc:sldMk cId="2435920190" sldId="845"/>
        </pc:sldMkLst>
      </pc:sldChg>
      <pc:sldChg chg="modSp add mod">
        <pc:chgData name="Nelson Roque" userId="4b35f09a-03fd-4994-908f-da3654c5fef1" providerId="ADAL" clId="{B28140AE-41E9-0F4B-9642-F6982FFD88B2}" dt="2022-06-22T16:37:01.921" v="2000" actId="207"/>
        <pc:sldMkLst>
          <pc:docMk/>
          <pc:sldMk cId="3974141383" sldId="845"/>
        </pc:sldMkLst>
        <pc:spChg chg="mod">
          <ac:chgData name="Nelson Roque" userId="4b35f09a-03fd-4994-908f-da3654c5fef1" providerId="ADAL" clId="{B28140AE-41E9-0F4B-9642-F6982FFD88B2}" dt="2022-06-22T16:37:01.921" v="2000" actId="207"/>
          <ac:spMkLst>
            <pc:docMk/>
            <pc:sldMk cId="3974141383" sldId="845"/>
            <ac:spMk id="2" creationId="{DBE102CF-B23E-4703-3158-4FEE704D35F6}"/>
          </ac:spMkLst>
        </pc:spChg>
      </pc:sldChg>
      <pc:sldChg chg="addSp delSp modSp add mod">
        <pc:chgData name="Nelson Roque" userId="4b35f09a-03fd-4994-908f-da3654c5fef1" providerId="ADAL" clId="{B28140AE-41E9-0F4B-9642-F6982FFD88B2}" dt="2022-06-22T16:37:10.920" v="2004" actId="207"/>
        <pc:sldMkLst>
          <pc:docMk/>
          <pc:sldMk cId="3778434159" sldId="846"/>
        </pc:sldMkLst>
        <pc:spChg chg="mod">
          <ac:chgData name="Nelson Roque" userId="4b35f09a-03fd-4994-908f-da3654c5fef1" providerId="ADAL" clId="{B28140AE-41E9-0F4B-9642-F6982FFD88B2}" dt="2022-06-22T16:37:10.920" v="2004" actId="207"/>
          <ac:spMkLst>
            <pc:docMk/>
            <pc:sldMk cId="3778434159" sldId="846"/>
            <ac:spMk id="2" creationId="{DBE102CF-B23E-4703-3158-4FEE704D35F6}"/>
          </ac:spMkLst>
        </pc:spChg>
        <pc:picChg chg="add del mod">
          <ac:chgData name="Nelson Roque" userId="4b35f09a-03fd-4994-908f-da3654c5fef1" providerId="ADAL" clId="{B28140AE-41E9-0F4B-9642-F6982FFD88B2}" dt="2022-06-22T16:30:07.824" v="1898" actId="21"/>
          <ac:picMkLst>
            <pc:docMk/>
            <pc:sldMk cId="3778434159" sldId="846"/>
            <ac:picMk id="4" creationId="{D1802977-5EDB-B0F4-269A-D926E45DCA90}"/>
          </ac:picMkLst>
        </pc:picChg>
      </pc:sldChg>
      <pc:sldChg chg="addSp modSp new mod ord">
        <pc:chgData name="Nelson Roque" userId="4b35f09a-03fd-4994-908f-da3654c5fef1" providerId="ADAL" clId="{B28140AE-41E9-0F4B-9642-F6982FFD88B2}" dt="2022-06-22T16:08:24.194" v="327" actId="20577"/>
        <pc:sldMkLst>
          <pc:docMk/>
          <pc:sldMk cId="2531898242" sldId="847"/>
        </pc:sldMkLst>
        <pc:spChg chg="mod">
          <ac:chgData name="Nelson Roque" userId="4b35f09a-03fd-4994-908f-da3654c5fef1" providerId="ADAL" clId="{B28140AE-41E9-0F4B-9642-F6982FFD88B2}" dt="2022-06-22T16:03:10.470" v="168" actId="20577"/>
          <ac:spMkLst>
            <pc:docMk/>
            <pc:sldMk cId="2531898242" sldId="847"/>
            <ac:spMk id="2" creationId="{D141B553-5465-BE27-8AD5-F19BA680C8D6}"/>
          </ac:spMkLst>
        </pc:spChg>
        <pc:spChg chg="mod">
          <ac:chgData name="Nelson Roque" userId="4b35f09a-03fd-4994-908f-da3654c5fef1" providerId="ADAL" clId="{B28140AE-41E9-0F4B-9642-F6982FFD88B2}" dt="2022-06-22T16:08:24.194" v="327" actId="20577"/>
          <ac:spMkLst>
            <pc:docMk/>
            <pc:sldMk cId="2531898242" sldId="847"/>
            <ac:spMk id="3" creationId="{36EED9EF-09E3-9374-3B48-D84E302EFB20}"/>
          </ac:spMkLst>
        </pc:spChg>
        <pc:spChg chg="add mod">
          <ac:chgData name="Nelson Roque" userId="4b35f09a-03fd-4994-908f-da3654c5fef1" providerId="ADAL" clId="{B28140AE-41E9-0F4B-9642-F6982FFD88B2}" dt="2022-06-22T16:07:51.842" v="293" actId="20577"/>
          <ac:spMkLst>
            <pc:docMk/>
            <pc:sldMk cId="2531898242" sldId="847"/>
            <ac:spMk id="6" creationId="{63966D4D-05DB-0185-15AE-0A96CFF30EE7}"/>
          </ac:spMkLst>
        </pc:spChg>
        <pc:picChg chg="add mod">
          <ac:chgData name="Nelson Roque" userId="4b35f09a-03fd-4994-908f-da3654c5fef1" providerId="ADAL" clId="{B28140AE-41E9-0F4B-9642-F6982FFD88B2}" dt="2022-06-22T16:07:33.786" v="288" actId="14100"/>
          <ac:picMkLst>
            <pc:docMk/>
            <pc:sldMk cId="2531898242" sldId="847"/>
            <ac:picMk id="5" creationId="{0D5B24F4-76CF-C2FC-9A21-8747AAD1A0DF}"/>
          </ac:picMkLst>
        </pc:picChg>
      </pc:sldChg>
      <pc:sldChg chg="addSp modSp new mod ord">
        <pc:chgData name="Nelson Roque" userId="4b35f09a-03fd-4994-908f-da3654c5fef1" providerId="ADAL" clId="{B28140AE-41E9-0F4B-9642-F6982FFD88B2}" dt="2022-06-22T16:47:59.643" v="2216" actId="1076"/>
        <pc:sldMkLst>
          <pc:docMk/>
          <pc:sldMk cId="1114568484" sldId="848"/>
        </pc:sldMkLst>
        <pc:spChg chg="mod">
          <ac:chgData name="Nelson Roque" userId="4b35f09a-03fd-4994-908f-da3654c5fef1" providerId="ADAL" clId="{B28140AE-41E9-0F4B-9642-F6982FFD88B2}" dt="2022-06-22T16:06:34.706" v="282" actId="20577"/>
          <ac:spMkLst>
            <pc:docMk/>
            <pc:sldMk cId="1114568484" sldId="848"/>
            <ac:spMk id="2" creationId="{71AD37E6-05FB-EB73-12F4-4A2132E46FA4}"/>
          </ac:spMkLst>
        </pc:spChg>
        <pc:spChg chg="mod">
          <ac:chgData name="Nelson Roque" userId="4b35f09a-03fd-4994-908f-da3654c5fef1" providerId="ADAL" clId="{B28140AE-41E9-0F4B-9642-F6982FFD88B2}" dt="2022-06-22T16:47:54.307" v="2212" actId="27636"/>
          <ac:spMkLst>
            <pc:docMk/>
            <pc:sldMk cId="1114568484" sldId="848"/>
            <ac:spMk id="3" creationId="{071F915C-0A0A-9B22-7647-1D5961529D57}"/>
          </ac:spMkLst>
        </pc:spChg>
        <pc:picChg chg="add mod">
          <ac:chgData name="Nelson Roque" userId="4b35f09a-03fd-4994-908f-da3654c5fef1" providerId="ADAL" clId="{B28140AE-41E9-0F4B-9642-F6982FFD88B2}" dt="2022-06-22T16:47:59.643" v="2216" actId="1076"/>
          <ac:picMkLst>
            <pc:docMk/>
            <pc:sldMk cId="1114568484" sldId="848"/>
            <ac:picMk id="13314" creationId="{2367F63E-E017-AC30-A3D2-743B9DAC3A83}"/>
          </ac:picMkLst>
        </pc:picChg>
      </pc:sldChg>
      <pc:sldChg chg="modSp add mod">
        <pc:chgData name="Nelson Roque" userId="4b35f09a-03fd-4994-908f-da3654c5fef1" providerId="ADAL" clId="{B28140AE-41E9-0F4B-9642-F6982FFD88B2}" dt="2022-06-22T16:08:42.270" v="346" actId="20577"/>
        <pc:sldMkLst>
          <pc:docMk/>
          <pc:sldMk cId="3802916703" sldId="849"/>
        </pc:sldMkLst>
        <pc:spChg chg="mod">
          <ac:chgData name="Nelson Roque" userId="4b35f09a-03fd-4994-908f-da3654c5fef1" providerId="ADAL" clId="{B28140AE-41E9-0F4B-9642-F6982FFD88B2}" dt="2022-06-22T16:08:42.270" v="346" actId="20577"/>
          <ac:spMkLst>
            <pc:docMk/>
            <pc:sldMk cId="3802916703" sldId="849"/>
            <ac:spMk id="2" creationId="{D141B553-5465-BE27-8AD5-F19BA680C8D6}"/>
          </ac:spMkLst>
        </pc:spChg>
        <pc:spChg chg="mod">
          <ac:chgData name="Nelson Roque" userId="4b35f09a-03fd-4994-908f-da3654c5fef1" providerId="ADAL" clId="{B28140AE-41E9-0F4B-9642-F6982FFD88B2}" dt="2022-06-22T16:08:37.083" v="329"/>
          <ac:spMkLst>
            <pc:docMk/>
            <pc:sldMk cId="3802916703" sldId="849"/>
            <ac:spMk id="3" creationId="{36EED9EF-09E3-9374-3B48-D84E302EFB20}"/>
          </ac:spMkLst>
        </pc:spChg>
      </pc:sldChg>
      <pc:sldChg chg="addSp delSp modSp add mod ord setBg">
        <pc:chgData name="Nelson Roque" userId="4b35f09a-03fd-4994-908f-da3654c5fef1" providerId="ADAL" clId="{B28140AE-41E9-0F4B-9642-F6982FFD88B2}" dt="2022-06-22T16:32:19.477" v="1934" actId="1076"/>
        <pc:sldMkLst>
          <pc:docMk/>
          <pc:sldMk cId="407812849" sldId="850"/>
        </pc:sldMkLst>
        <pc:spChg chg="mod">
          <ac:chgData name="Nelson Roque" userId="4b35f09a-03fd-4994-908f-da3654c5fef1" providerId="ADAL" clId="{B28140AE-41E9-0F4B-9642-F6982FFD88B2}" dt="2022-06-22T16:32:17.522" v="1933" actId="166"/>
          <ac:spMkLst>
            <pc:docMk/>
            <pc:sldMk cId="407812849" sldId="850"/>
            <ac:spMk id="2" creationId="{0795157B-96BE-8141-84CC-314898C0615F}"/>
          </ac:spMkLst>
        </pc:spChg>
        <pc:spChg chg="del">
          <ac:chgData name="Nelson Roque" userId="4b35f09a-03fd-4994-908f-da3654c5fef1" providerId="ADAL" clId="{B28140AE-41E9-0F4B-9642-F6982FFD88B2}" dt="2022-06-22T16:13:59.581" v="943" actId="478"/>
          <ac:spMkLst>
            <pc:docMk/>
            <pc:sldMk cId="407812849" sldId="850"/>
            <ac:spMk id="4" creationId="{524903A0-6376-9641-8A20-B1B35679FC22}"/>
          </ac:spMkLst>
        </pc:spChg>
        <pc:spChg chg="del">
          <ac:chgData name="Nelson Roque" userId="4b35f09a-03fd-4994-908f-da3654c5fef1" providerId="ADAL" clId="{B28140AE-41E9-0F4B-9642-F6982FFD88B2}" dt="2022-06-22T16:14:01.409" v="944" actId="478"/>
          <ac:spMkLst>
            <pc:docMk/>
            <pc:sldMk cId="407812849" sldId="850"/>
            <ac:spMk id="5" creationId="{43D592B2-0171-5D4D-97F6-F57F5CE6EF13}"/>
          </ac:spMkLst>
        </pc:spChg>
        <pc:spChg chg="add del mod">
          <ac:chgData name="Nelson Roque" userId="4b35f09a-03fd-4994-908f-da3654c5fef1" providerId="ADAL" clId="{B28140AE-41E9-0F4B-9642-F6982FFD88B2}" dt="2022-06-22T16:20:35.922" v="1217" actId="478"/>
          <ac:spMkLst>
            <pc:docMk/>
            <pc:sldMk cId="407812849" sldId="850"/>
            <ac:spMk id="6" creationId="{24B50FEE-16F9-60F4-E39A-837B334FD761}"/>
          </ac:spMkLst>
        </pc:spChg>
        <pc:spChg chg="add mod">
          <ac:chgData name="Nelson Roque" userId="4b35f09a-03fd-4994-908f-da3654c5fef1" providerId="ADAL" clId="{B28140AE-41E9-0F4B-9642-F6982FFD88B2}" dt="2022-06-22T16:32:19.477" v="1934" actId="1076"/>
          <ac:spMkLst>
            <pc:docMk/>
            <pc:sldMk cId="407812849" sldId="850"/>
            <ac:spMk id="8" creationId="{9E78C3C0-FD75-F8E6-024E-9DDBEF0D089D}"/>
          </ac:spMkLst>
        </pc:spChg>
        <pc:spChg chg="add mod ord">
          <ac:chgData name="Nelson Roque" userId="4b35f09a-03fd-4994-908f-da3654c5fef1" providerId="ADAL" clId="{B28140AE-41E9-0F4B-9642-F6982FFD88B2}" dt="2022-06-22T16:21:01.995" v="1236" actId="20577"/>
          <ac:spMkLst>
            <pc:docMk/>
            <pc:sldMk cId="407812849" sldId="850"/>
            <ac:spMk id="10" creationId="{9E3AD914-B0C2-DD7A-003C-1A168A5FD024}"/>
          </ac:spMkLst>
        </pc:spChg>
        <pc:spChg chg="add del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31" creationId="{32AEEBC8-9D30-42EF-95F2-386C2653FBF0}"/>
          </ac:spMkLst>
        </pc:spChg>
        <pc:spChg chg="add del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33" creationId="{2E92FA66-67D7-4CB4-94D3-E643A9AD4757}"/>
          </ac:spMkLst>
        </pc:spChg>
        <pc:spChg chg="add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38" creationId="{A8908DB7-C3A6-4FCB-9820-CEE02B398C4A}"/>
          </ac:spMkLst>
        </pc:spChg>
        <pc:spChg chg="add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40" creationId="{535742DD-1B16-4E9D-B715-0D74B4574A68}"/>
          </ac:spMkLst>
        </pc:spChg>
        <pc:graphicFrameChg chg="del">
          <ac:chgData name="Nelson Roque" userId="4b35f09a-03fd-4994-908f-da3654c5fef1" providerId="ADAL" clId="{B28140AE-41E9-0F4B-9642-F6982FFD88B2}" dt="2022-06-22T16:13:57.946" v="942" actId="478"/>
          <ac:graphicFrameMkLst>
            <pc:docMk/>
            <pc:sldMk cId="407812849" sldId="850"/>
            <ac:graphicFrameMk id="3" creationId="{40E289C9-0361-0B4B-85EA-B50596ACFC71}"/>
          </ac:graphicFrameMkLst>
        </pc:graphicFrameChg>
        <pc:picChg chg="add mod">
          <ac:chgData name="Nelson Roque" userId="4b35f09a-03fd-4994-908f-da3654c5fef1" providerId="ADAL" clId="{B28140AE-41E9-0F4B-9642-F6982FFD88B2}" dt="2022-06-22T16:20:48.884" v="1220" actId="1076"/>
          <ac:picMkLst>
            <pc:docMk/>
            <pc:sldMk cId="407812849" sldId="850"/>
            <ac:picMk id="1026" creationId="{0ECEB78A-62CC-2FEF-CADE-64A8E0FDFE77}"/>
          </ac:picMkLst>
        </pc:picChg>
        <pc:cxnChg chg="del mod">
          <ac:chgData name="Nelson Roque" userId="4b35f09a-03fd-4994-908f-da3654c5fef1" providerId="ADAL" clId="{B28140AE-41E9-0F4B-9642-F6982FFD88B2}" dt="2022-06-22T16:14:01.409" v="944" actId="478"/>
          <ac:cxnSpMkLst>
            <pc:docMk/>
            <pc:sldMk cId="407812849" sldId="850"/>
            <ac:cxnSpMk id="7" creationId="{19F16C01-C36E-994F-9184-47E965829563}"/>
          </ac:cxnSpMkLst>
        </pc:cxnChg>
        <pc:cxnChg chg="del mod">
          <ac:chgData name="Nelson Roque" userId="4b35f09a-03fd-4994-908f-da3654c5fef1" providerId="ADAL" clId="{B28140AE-41E9-0F4B-9642-F6982FFD88B2}" dt="2022-06-22T16:14:01.409" v="944" actId="478"/>
          <ac:cxnSpMkLst>
            <pc:docMk/>
            <pc:sldMk cId="407812849" sldId="850"/>
            <ac:cxnSpMk id="9" creationId="{C2AF0FF0-D83A-2345-AA8D-CCEE321AFA8A}"/>
          </ac:cxnSpMkLst>
        </pc:cxnChg>
        <pc:cxnChg chg="del">
          <ac:chgData name="Nelson Roque" userId="4b35f09a-03fd-4994-908f-da3654c5fef1" providerId="ADAL" clId="{B28140AE-41E9-0F4B-9642-F6982FFD88B2}" dt="2022-06-22T16:14:01.409" v="944" actId="478"/>
          <ac:cxnSpMkLst>
            <pc:docMk/>
            <pc:sldMk cId="407812849" sldId="850"/>
            <ac:cxnSpMk id="11" creationId="{B13A716A-CB7C-9E47-BCA5-5D3E4ADAD4D1}"/>
          </ac:cxnSpMkLst>
        </pc:cxnChg>
      </pc:sldChg>
      <pc:sldChg chg="modSp add del mod">
        <pc:chgData name="Nelson Roque" userId="4b35f09a-03fd-4994-908f-da3654c5fef1" providerId="ADAL" clId="{B28140AE-41E9-0F4B-9642-F6982FFD88B2}" dt="2022-06-22T16:12:57.954" v="929" actId="2696"/>
        <pc:sldMkLst>
          <pc:docMk/>
          <pc:sldMk cId="3860471710" sldId="850"/>
        </pc:sldMkLst>
        <pc:spChg chg="mod">
          <ac:chgData name="Nelson Roque" userId="4b35f09a-03fd-4994-908f-da3654c5fef1" providerId="ADAL" clId="{B28140AE-41E9-0F4B-9642-F6982FFD88B2}" dt="2022-06-22T16:11:03.993" v="568" actId="27636"/>
          <ac:spMkLst>
            <pc:docMk/>
            <pc:sldMk cId="3860471710" sldId="850"/>
            <ac:spMk id="3" creationId="{071F915C-0A0A-9B22-7647-1D5961529D57}"/>
          </ac:spMkLst>
        </pc:spChg>
      </pc:sldChg>
      <pc:sldChg chg="addSp delSp modSp new mod modAnim">
        <pc:chgData name="Nelson Roque" userId="4b35f09a-03fd-4994-908f-da3654c5fef1" providerId="ADAL" clId="{B28140AE-41E9-0F4B-9642-F6982FFD88B2}" dt="2022-06-22T16:18:33.985" v="1150" actId="20577"/>
        <pc:sldMkLst>
          <pc:docMk/>
          <pc:sldMk cId="2073844348" sldId="851"/>
        </pc:sldMkLst>
        <pc:spChg chg="mod">
          <ac:chgData name="Nelson Roque" userId="4b35f09a-03fd-4994-908f-da3654c5fef1" providerId="ADAL" clId="{B28140AE-41E9-0F4B-9642-F6982FFD88B2}" dt="2022-06-22T16:18:33.985" v="1150" actId="20577"/>
          <ac:spMkLst>
            <pc:docMk/>
            <pc:sldMk cId="2073844348" sldId="851"/>
            <ac:spMk id="2" creationId="{9B0EF888-F4B8-7D7A-7657-AF1283C3ACB5}"/>
          </ac:spMkLst>
        </pc:spChg>
        <pc:spChg chg="del">
          <ac:chgData name="Nelson Roque" userId="4b35f09a-03fd-4994-908f-da3654c5fef1" providerId="ADAL" clId="{B28140AE-41E9-0F4B-9642-F6982FFD88B2}" dt="2022-06-22T16:17:55.988" v="1107"/>
          <ac:spMkLst>
            <pc:docMk/>
            <pc:sldMk cId="2073844348" sldId="851"/>
            <ac:spMk id="3" creationId="{01D8A52D-3348-C47D-0D5B-569F9E3A3073}"/>
          </ac:spMkLst>
        </pc:spChg>
        <pc:picChg chg="add mod">
          <ac:chgData name="Nelson Roque" userId="4b35f09a-03fd-4994-908f-da3654c5fef1" providerId="ADAL" clId="{B28140AE-41E9-0F4B-9642-F6982FFD88B2}" dt="2022-06-22T16:18:19.275" v="1112" actId="14100"/>
          <ac:picMkLst>
            <pc:docMk/>
            <pc:sldMk cId="2073844348" sldId="851"/>
            <ac:picMk id="4" creationId="{6533371A-E755-1254-4421-3BCAFC818DD9}"/>
          </ac:picMkLst>
        </pc:picChg>
        <pc:picChg chg="add mod">
          <ac:chgData name="Nelson Roque" userId="4b35f09a-03fd-4994-908f-da3654c5fef1" providerId="ADAL" clId="{B28140AE-41E9-0F4B-9642-F6982FFD88B2}" dt="2022-06-22T16:18:26.521" v="1115" actId="14100"/>
          <ac:picMkLst>
            <pc:docMk/>
            <pc:sldMk cId="2073844348" sldId="851"/>
            <ac:picMk id="6" creationId="{46AD007D-A31E-1086-FFD4-101555335AFE}"/>
          </ac:picMkLst>
        </pc:picChg>
      </pc:sldChg>
      <pc:sldChg chg="modSp new del mod">
        <pc:chgData name="Nelson Roque" userId="4b35f09a-03fd-4994-908f-da3654c5fef1" providerId="ADAL" clId="{B28140AE-41E9-0F4B-9642-F6982FFD88B2}" dt="2022-06-22T16:17:29.959" v="1105" actId="680"/>
        <pc:sldMkLst>
          <pc:docMk/>
          <pc:sldMk cId="3099024630" sldId="851"/>
        </pc:sldMkLst>
        <pc:spChg chg="mod">
          <ac:chgData name="Nelson Roque" userId="4b35f09a-03fd-4994-908f-da3654c5fef1" providerId="ADAL" clId="{B28140AE-41E9-0F4B-9642-F6982FFD88B2}" dt="2022-06-22T16:17:29.318" v="1104" actId="20577"/>
          <ac:spMkLst>
            <pc:docMk/>
            <pc:sldMk cId="3099024630" sldId="851"/>
            <ac:spMk id="2" creationId="{80B825E7-FDA1-4B65-0632-AD9D78B633DD}"/>
          </ac:spMkLst>
        </pc:spChg>
      </pc:sldChg>
      <pc:sldChg chg="addSp delSp modSp add mod delAnim">
        <pc:chgData name="Nelson Roque" userId="4b35f09a-03fd-4994-908f-da3654c5fef1" providerId="ADAL" clId="{B28140AE-41E9-0F4B-9642-F6982FFD88B2}" dt="2022-06-22T16:19:23.668" v="1156"/>
        <pc:sldMkLst>
          <pc:docMk/>
          <pc:sldMk cId="761749227" sldId="852"/>
        </pc:sldMkLst>
        <pc:spChg chg="add del mod">
          <ac:chgData name="Nelson Roque" userId="4b35f09a-03fd-4994-908f-da3654c5fef1" providerId="ADAL" clId="{B28140AE-41E9-0F4B-9642-F6982FFD88B2}" dt="2022-06-22T16:18:49.066" v="1154"/>
          <ac:spMkLst>
            <pc:docMk/>
            <pc:sldMk cId="761749227" sldId="852"/>
            <ac:spMk id="5" creationId="{241DA92F-D1CE-FB95-F8D0-E083BC22CF1C}"/>
          </ac:spMkLst>
        </pc:spChg>
        <pc:picChg chg="del">
          <ac:chgData name="Nelson Roque" userId="4b35f09a-03fd-4994-908f-da3654c5fef1" providerId="ADAL" clId="{B28140AE-41E9-0F4B-9642-F6982FFD88B2}" dt="2022-06-22T16:18:37.839" v="1152" actId="478"/>
          <ac:picMkLst>
            <pc:docMk/>
            <pc:sldMk cId="761749227" sldId="852"/>
            <ac:picMk id="4" creationId="{6533371A-E755-1254-4421-3BCAFC818DD9}"/>
          </ac:picMkLst>
        </pc:picChg>
        <pc:picChg chg="del">
          <ac:chgData name="Nelson Roque" userId="4b35f09a-03fd-4994-908f-da3654c5fef1" providerId="ADAL" clId="{B28140AE-41E9-0F4B-9642-F6982FFD88B2}" dt="2022-06-22T16:18:39.252" v="1153" actId="478"/>
          <ac:picMkLst>
            <pc:docMk/>
            <pc:sldMk cId="761749227" sldId="852"/>
            <ac:picMk id="6" creationId="{46AD007D-A31E-1086-FFD4-101555335AFE}"/>
          </ac:picMkLst>
        </pc:picChg>
        <pc:picChg chg="add mod">
          <ac:chgData name="Nelson Roque" userId="4b35f09a-03fd-4994-908f-da3654c5fef1" providerId="ADAL" clId="{B28140AE-41E9-0F4B-9642-F6982FFD88B2}" dt="2022-06-22T16:19:23.668" v="1156"/>
          <ac:picMkLst>
            <pc:docMk/>
            <pc:sldMk cId="761749227" sldId="852"/>
            <ac:picMk id="8" creationId="{F11005F0-8F92-464B-9EDE-311D1A10E6D3}"/>
          </ac:picMkLst>
        </pc:picChg>
      </pc:sldChg>
      <pc:sldChg chg="addSp delSp modSp new mod modNotesTx">
        <pc:chgData name="Nelson Roque" userId="4b35f09a-03fd-4994-908f-da3654c5fef1" providerId="ADAL" clId="{B28140AE-41E9-0F4B-9642-F6982FFD88B2}" dt="2022-06-22T16:59:26.269" v="2600" actId="20577"/>
        <pc:sldMkLst>
          <pc:docMk/>
          <pc:sldMk cId="145232704" sldId="853"/>
        </pc:sldMkLst>
        <pc:spChg chg="mod">
          <ac:chgData name="Nelson Roque" userId="4b35f09a-03fd-4994-908f-da3654c5fef1" providerId="ADAL" clId="{B28140AE-41E9-0F4B-9642-F6982FFD88B2}" dt="2022-06-22T16:57:30.540" v="2423" actId="20577"/>
          <ac:spMkLst>
            <pc:docMk/>
            <pc:sldMk cId="145232704" sldId="853"/>
            <ac:spMk id="2" creationId="{DB16E673-5689-31A1-FCAA-1301C49E7CE5}"/>
          </ac:spMkLst>
        </pc:spChg>
        <pc:spChg chg="del">
          <ac:chgData name="Nelson Roque" userId="4b35f09a-03fd-4994-908f-da3654c5fef1" providerId="ADAL" clId="{B28140AE-41E9-0F4B-9642-F6982FFD88B2}" dt="2022-06-22T16:22:38.550" v="1295"/>
          <ac:spMkLst>
            <pc:docMk/>
            <pc:sldMk cId="145232704" sldId="853"/>
            <ac:spMk id="3" creationId="{DB36816B-6B43-EAC0-62E0-6D734CF311E9}"/>
          </ac:spMkLst>
        </pc:spChg>
        <pc:spChg chg="add mod">
          <ac:chgData name="Nelson Roque" userId="4b35f09a-03fd-4994-908f-da3654c5fef1" providerId="ADAL" clId="{B28140AE-41E9-0F4B-9642-F6982FFD88B2}" dt="2022-06-22T16:59:26.269" v="2600" actId="20577"/>
          <ac:spMkLst>
            <pc:docMk/>
            <pc:sldMk cId="145232704" sldId="853"/>
            <ac:spMk id="7" creationId="{A9D25A2A-5A4F-B3BC-A199-8956DDA3BE8B}"/>
          </ac:spMkLst>
        </pc:spChg>
        <pc:spChg chg="add mod">
          <ac:chgData name="Nelson Roque" userId="4b35f09a-03fd-4994-908f-da3654c5fef1" providerId="ADAL" clId="{B28140AE-41E9-0F4B-9642-F6982FFD88B2}" dt="2022-06-22T16:58:50.221" v="2494" actId="14100"/>
          <ac:spMkLst>
            <pc:docMk/>
            <pc:sldMk cId="145232704" sldId="853"/>
            <ac:spMk id="15" creationId="{D0A21A8E-5A0C-E95C-B73D-7EE683096182}"/>
          </ac:spMkLst>
        </pc:spChg>
        <pc:spChg chg="add mod">
          <ac:chgData name="Nelson Roque" userId="4b35f09a-03fd-4994-908f-da3654c5fef1" providerId="ADAL" clId="{B28140AE-41E9-0F4B-9642-F6982FFD88B2}" dt="2022-06-22T16:58:54.193" v="2497" actId="14100"/>
          <ac:spMkLst>
            <pc:docMk/>
            <pc:sldMk cId="145232704" sldId="853"/>
            <ac:spMk id="16" creationId="{B5AE8B28-3175-F88A-B19D-6B3947CDCCC9}"/>
          </ac:spMkLst>
        </pc:spChg>
        <pc:picChg chg="add del mod">
          <ac:chgData name="Nelson Roque" userId="4b35f09a-03fd-4994-908f-da3654c5fef1" providerId="ADAL" clId="{B28140AE-41E9-0F4B-9642-F6982FFD88B2}" dt="2022-06-22T16:22:41.313" v="1297" actId="21"/>
          <ac:picMkLst>
            <pc:docMk/>
            <pc:sldMk cId="145232704" sldId="853"/>
            <ac:picMk id="5" creationId="{7FF70A61-2598-C12A-811E-B7AFAE328272}"/>
          </ac:picMkLst>
        </pc:picChg>
        <pc:picChg chg="add del mod">
          <ac:chgData name="Nelson Roque" userId="4b35f09a-03fd-4994-908f-da3654c5fef1" providerId="ADAL" clId="{B28140AE-41E9-0F4B-9642-F6982FFD88B2}" dt="2022-06-22T16:57:32.097" v="2424" actId="478"/>
          <ac:picMkLst>
            <pc:docMk/>
            <pc:sldMk cId="145232704" sldId="853"/>
            <ac:picMk id="8" creationId="{C35A6206-D2B3-6CA4-0943-CDCCBF0331D0}"/>
          </ac:picMkLst>
        </pc:picChg>
        <pc:picChg chg="add del mod">
          <ac:chgData name="Nelson Roque" userId="4b35f09a-03fd-4994-908f-da3654c5fef1" providerId="ADAL" clId="{B28140AE-41E9-0F4B-9642-F6982FFD88B2}" dt="2022-06-22T16:25:14.861" v="1620" actId="478"/>
          <ac:picMkLst>
            <pc:docMk/>
            <pc:sldMk cId="145232704" sldId="853"/>
            <ac:picMk id="10" creationId="{3E51B91B-2DBA-A3D0-8EA3-A759CD63AB70}"/>
          </ac:picMkLst>
        </pc:picChg>
        <pc:picChg chg="add del mod">
          <ac:chgData name="Nelson Roque" userId="4b35f09a-03fd-4994-908f-da3654c5fef1" providerId="ADAL" clId="{B28140AE-41E9-0F4B-9642-F6982FFD88B2}" dt="2022-06-22T16:25:12.657" v="1619" actId="478"/>
          <ac:picMkLst>
            <pc:docMk/>
            <pc:sldMk cId="145232704" sldId="853"/>
            <ac:picMk id="11" creationId="{C55E0891-54E7-D298-3C29-06F1A5A29F2E}"/>
          </ac:picMkLst>
        </pc:picChg>
        <pc:picChg chg="add del mod">
          <ac:chgData name="Nelson Roque" userId="4b35f09a-03fd-4994-908f-da3654c5fef1" providerId="ADAL" clId="{B28140AE-41E9-0F4B-9642-F6982FFD88B2}" dt="2022-06-22T16:57:55.473" v="2426" actId="21"/>
          <ac:picMkLst>
            <pc:docMk/>
            <pc:sldMk cId="145232704" sldId="853"/>
            <ac:picMk id="13" creationId="{517E8A9E-9C83-7E0C-5044-EC5D8134D444}"/>
          </ac:picMkLst>
        </pc:picChg>
        <pc:picChg chg="add mod modCrop">
          <ac:chgData name="Nelson Roque" userId="4b35f09a-03fd-4994-908f-da3654c5fef1" providerId="ADAL" clId="{B28140AE-41E9-0F4B-9642-F6982FFD88B2}" dt="2022-06-22T16:58:29.623" v="2491" actId="1076"/>
          <ac:picMkLst>
            <pc:docMk/>
            <pc:sldMk cId="145232704" sldId="853"/>
            <ac:picMk id="14" creationId="{97ACFA0B-84A5-F4DE-B907-1DA08499B733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57:08.172" v="2381" actId="20577"/>
        <pc:sldMkLst>
          <pc:docMk/>
          <pc:sldMk cId="4232322585" sldId="854"/>
        </pc:sldMkLst>
        <pc:spChg chg="mod">
          <ac:chgData name="Nelson Roque" userId="4b35f09a-03fd-4994-908f-da3654c5fef1" providerId="ADAL" clId="{B28140AE-41E9-0F4B-9642-F6982FFD88B2}" dt="2022-06-22T16:57:08.172" v="2381" actId="20577"/>
          <ac:spMkLst>
            <pc:docMk/>
            <pc:sldMk cId="4232322585" sldId="854"/>
            <ac:spMk id="2" creationId="{DB16E673-5689-31A1-FCAA-1301C49E7CE5}"/>
          </ac:spMkLst>
        </pc:spChg>
        <pc:spChg chg="add mod">
          <ac:chgData name="Nelson Roque" userId="4b35f09a-03fd-4994-908f-da3654c5fef1" providerId="ADAL" clId="{B28140AE-41E9-0F4B-9642-F6982FFD88B2}" dt="2022-06-22T16:30:50.820" v="1911" actId="1037"/>
          <ac:spMkLst>
            <pc:docMk/>
            <pc:sldMk cId="4232322585" sldId="854"/>
            <ac:spMk id="3" creationId="{67655927-E9A9-3BE7-D8DF-0875654497A0}"/>
          </ac:spMkLst>
        </pc:spChg>
        <pc:spChg chg="mod">
          <ac:chgData name="Nelson Roque" userId="4b35f09a-03fd-4994-908f-da3654c5fef1" providerId="ADAL" clId="{B28140AE-41E9-0F4B-9642-F6982FFD88B2}" dt="2022-06-22T16:28:51.513" v="1895" actId="113"/>
          <ac:spMkLst>
            <pc:docMk/>
            <pc:sldMk cId="4232322585" sldId="854"/>
            <ac:spMk id="7" creationId="{A9D25A2A-5A4F-B3BC-A199-8956DDA3BE8B}"/>
          </ac:spMkLst>
        </pc:spChg>
        <pc:picChg chg="del">
          <ac:chgData name="Nelson Roque" userId="4b35f09a-03fd-4994-908f-da3654c5fef1" providerId="ADAL" clId="{B28140AE-41E9-0F4B-9642-F6982FFD88B2}" dt="2022-06-22T16:24:24.637" v="1513" actId="478"/>
          <ac:picMkLst>
            <pc:docMk/>
            <pc:sldMk cId="4232322585" sldId="854"/>
            <ac:picMk id="8" creationId="{C35A6206-D2B3-6CA4-0943-CDCCBF0331D0}"/>
          </ac:picMkLst>
        </pc:picChg>
        <pc:picChg chg="add mod">
          <ac:chgData name="Nelson Roque" userId="4b35f09a-03fd-4994-908f-da3654c5fef1" providerId="ADAL" clId="{B28140AE-41E9-0F4B-9642-F6982FFD88B2}" dt="2022-06-22T16:30:30.839" v="1903" actId="1076"/>
          <ac:picMkLst>
            <pc:docMk/>
            <pc:sldMk cId="4232322585" sldId="854"/>
            <ac:picMk id="9" creationId="{945EF47B-38CB-FDB4-1708-1B8E4DCC656B}"/>
          </ac:picMkLst>
        </pc:picChg>
        <pc:picChg chg="mod modCrop">
          <ac:chgData name="Nelson Roque" userId="4b35f09a-03fd-4994-908f-da3654c5fef1" providerId="ADAL" clId="{B28140AE-41E9-0F4B-9642-F6982FFD88B2}" dt="2022-06-22T16:30:23.075" v="1899" actId="732"/>
          <ac:picMkLst>
            <pc:docMk/>
            <pc:sldMk cId="4232322585" sldId="854"/>
            <ac:picMk id="10" creationId="{3E51B91B-2DBA-A3D0-8EA3-A759CD63AB70}"/>
          </ac:picMkLst>
        </pc:picChg>
        <pc:picChg chg="del">
          <ac:chgData name="Nelson Roque" userId="4b35f09a-03fd-4994-908f-da3654c5fef1" providerId="ADAL" clId="{B28140AE-41E9-0F4B-9642-F6982FFD88B2}" dt="2022-06-22T16:24:20.241" v="1510" actId="478"/>
          <ac:picMkLst>
            <pc:docMk/>
            <pc:sldMk cId="4232322585" sldId="854"/>
            <ac:picMk id="11" creationId="{C55E0891-54E7-D298-3C29-06F1A5A29F2E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28:54.655" v="1896" actId="113"/>
        <pc:sldMkLst>
          <pc:docMk/>
          <pc:sldMk cId="3966433649" sldId="855"/>
        </pc:sldMkLst>
        <pc:spChg chg="add del mod">
          <ac:chgData name="Nelson Roque" userId="4b35f09a-03fd-4994-908f-da3654c5fef1" providerId="ADAL" clId="{B28140AE-41E9-0F4B-9642-F6982FFD88B2}" dt="2022-06-22T16:27:14.753" v="1722" actId="478"/>
          <ac:spMkLst>
            <pc:docMk/>
            <pc:sldMk cId="3966433649" sldId="855"/>
            <ac:spMk id="3" creationId="{5D888D1D-7C0F-F10C-2AAF-782086062ED4}"/>
          </ac:spMkLst>
        </pc:spChg>
        <pc:spChg chg="mod">
          <ac:chgData name="Nelson Roque" userId="4b35f09a-03fd-4994-908f-da3654c5fef1" providerId="ADAL" clId="{B28140AE-41E9-0F4B-9642-F6982FFD88B2}" dt="2022-06-22T16:28:54.655" v="1896" actId="113"/>
          <ac:spMkLst>
            <pc:docMk/>
            <pc:sldMk cId="3966433649" sldId="855"/>
            <ac:spMk id="7" creationId="{A9D25A2A-5A4F-B3BC-A199-8956DDA3BE8B}"/>
          </ac:spMkLst>
        </pc:spChg>
        <pc:picChg chg="add mod">
          <ac:chgData name="Nelson Roque" userId="4b35f09a-03fd-4994-908f-da3654c5fef1" providerId="ADAL" clId="{B28140AE-41E9-0F4B-9642-F6982FFD88B2}" dt="2022-06-22T16:27:56.359" v="1772" actId="1076"/>
          <ac:picMkLst>
            <pc:docMk/>
            <pc:sldMk cId="3966433649" sldId="855"/>
            <ac:picMk id="5" creationId="{4C22040F-FD3F-4782-94D6-BCD679ACCC32}"/>
          </ac:picMkLst>
        </pc:picChg>
        <pc:picChg chg="del">
          <ac:chgData name="Nelson Roque" userId="4b35f09a-03fd-4994-908f-da3654c5fef1" providerId="ADAL" clId="{B28140AE-41E9-0F4B-9642-F6982FFD88B2}" dt="2022-06-22T16:27:11.670" v="1720" actId="478"/>
          <ac:picMkLst>
            <pc:docMk/>
            <pc:sldMk cId="3966433649" sldId="855"/>
            <ac:picMk id="10" creationId="{3E51B91B-2DBA-A3D0-8EA3-A759CD63AB70}"/>
          </ac:picMkLst>
        </pc:picChg>
      </pc:sldChg>
      <pc:sldChg chg="addSp modSp new mod">
        <pc:chgData name="Nelson Roque" userId="4b35f09a-03fd-4994-908f-da3654c5fef1" providerId="ADAL" clId="{B28140AE-41E9-0F4B-9642-F6982FFD88B2}" dt="2022-06-22T16:35:51.024" v="1995" actId="20577"/>
        <pc:sldMkLst>
          <pc:docMk/>
          <pc:sldMk cId="2840419875" sldId="856"/>
        </pc:sldMkLst>
        <pc:spChg chg="mod">
          <ac:chgData name="Nelson Roque" userId="4b35f09a-03fd-4994-908f-da3654c5fef1" providerId="ADAL" clId="{B28140AE-41E9-0F4B-9642-F6982FFD88B2}" dt="2022-06-22T16:35:51.024" v="1995" actId="20577"/>
          <ac:spMkLst>
            <pc:docMk/>
            <pc:sldMk cId="2840419875" sldId="856"/>
            <ac:spMk id="2" creationId="{F4CB091A-4FD9-55D2-EE22-74B728219B08}"/>
          </ac:spMkLst>
        </pc:spChg>
        <pc:spChg chg="mod">
          <ac:chgData name="Nelson Roque" userId="4b35f09a-03fd-4994-908f-da3654c5fef1" providerId="ADAL" clId="{B28140AE-41E9-0F4B-9642-F6982FFD88B2}" dt="2022-06-22T16:35:07.639" v="1981"/>
          <ac:spMkLst>
            <pc:docMk/>
            <pc:sldMk cId="2840419875" sldId="856"/>
            <ac:spMk id="3" creationId="{0CC759E2-21C9-8F22-A38D-F6EFA1A68DCE}"/>
          </ac:spMkLst>
        </pc:spChg>
        <pc:spChg chg="add mod">
          <ac:chgData name="Nelson Roque" userId="4b35f09a-03fd-4994-908f-da3654c5fef1" providerId="ADAL" clId="{B28140AE-41E9-0F4B-9642-F6982FFD88B2}" dt="2022-06-22T16:34:27.262" v="1973" actId="571"/>
          <ac:spMkLst>
            <pc:docMk/>
            <pc:sldMk cId="2840419875" sldId="856"/>
            <ac:spMk id="4" creationId="{8D48A992-44CB-97FB-692B-6DD1D75E4F96}"/>
          </ac:spMkLst>
        </pc:spChg>
        <pc:spChg chg="add mod">
          <ac:chgData name="Nelson Roque" userId="4b35f09a-03fd-4994-908f-da3654c5fef1" providerId="ADAL" clId="{B28140AE-41E9-0F4B-9642-F6982FFD88B2}" dt="2022-06-22T16:34:56.849" v="1980" actId="20577"/>
          <ac:spMkLst>
            <pc:docMk/>
            <pc:sldMk cId="2840419875" sldId="856"/>
            <ac:spMk id="5" creationId="{F8F3B037-0697-E52E-921D-E04C5E4E6516}"/>
          </ac:spMkLst>
        </pc:spChg>
        <pc:picChg chg="add mod">
          <ac:chgData name="Nelson Roque" userId="4b35f09a-03fd-4994-908f-da3654c5fef1" providerId="ADAL" clId="{B28140AE-41E9-0F4B-9642-F6982FFD88B2}" dt="2022-06-22T16:35:38.043" v="1987" actId="1076"/>
          <ac:picMkLst>
            <pc:docMk/>
            <pc:sldMk cId="2840419875" sldId="856"/>
            <ac:picMk id="7" creationId="{F151A246-8A31-CBB7-9CDC-05952E7A5520}"/>
          </ac:picMkLst>
        </pc:picChg>
      </pc:sldChg>
      <pc:sldChg chg="modSp add mod">
        <pc:chgData name="Nelson Roque" userId="4b35f09a-03fd-4994-908f-da3654c5fef1" providerId="ADAL" clId="{B28140AE-41E9-0F4B-9642-F6982FFD88B2}" dt="2022-06-22T16:37:08.005" v="2003" actId="207"/>
        <pc:sldMkLst>
          <pc:docMk/>
          <pc:sldMk cId="2353284558" sldId="857"/>
        </pc:sldMkLst>
        <pc:spChg chg="mod">
          <ac:chgData name="Nelson Roque" userId="4b35f09a-03fd-4994-908f-da3654c5fef1" providerId="ADAL" clId="{B28140AE-41E9-0F4B-9642-F6982FFD88B2}" dt="2022-06-22T16:37:08.005" v="2003" actId="207"/>
          <ac:spMkLst>
            <pc:docMk/>
            <pc:sldMk cId="2353284558" sldId="857"/>
            <ac:spMk id="9" creationId="{5E16F297-EE57-804A-8457-F393A9CDED97}"/>
          </ac:spMkLst>
        </pc:spChg>
      </pc:sldChg>
      <pc:sldChg chg="modSp add mod">
        <pc:chgData name="Nelson Roque" userId="4b35f09a-03fd-4994-908f-da3654c5fef1" providerId="ADAL" clId="{B28140AE-41E9-0F4B-9642-F6982FFD88B2}" dt="2022-06-22T16:36:57.431" v="1999" actId="207"/>
        <pc:sldMkLst>
          <pc:docMk/>
          <pc:sldMk cId="2371570330" sldId="858"/>
        </pc:sldMkLst>
        <pc:spChg chg="mod">
          <ac:chgData name="Nelson Roque" userId="4b35f09a-03fd-4994-908f-da3654c5fef1" providerId="ADAL" clId="{B28140AE-41E9-0F4B-9642-F6982FFD88B2}" dt="2022-06-22T16:36:57.431" v="1999" actId="207"/>
          <ac:spMkLst>
            <pc:docMk/>
            <pc:sldMk cId="2371570330" sldId="858"/>
            <ac:spMk id="9" creationId="{5E16F297-EE57-804A-8457-F393A9CDED97}"/>
          </ac:spMkLst>
        </pc:spChg>
      </pc:sldChg>
      <pc:sldChg chg="addSp modSp new mod modAnim">
        <pc:chgData name="Nelson Roque" userId="4b35f09a-03fd-4994-908f-da3654c5fef1" providerId="ADAL" clId="{B28140AE-41E9-0F4B-9642-F6982FFD88B2}" dt="2022-06-22T17:24:24.695" v="2605"/>
        <pc:sldMkLst>
          <pc:docMk/>
          <pc:sldMk cId="3408826496" sldId="859"/>
        </pc:sldMkLst>
        <pc:spChg chg="add mod">
          <ac:chgData name="Nelson Roque" userId="4b35f09a-03fd-4994-908f-da3654c5fef1" providerId="ADAL" clId="{B28140AE-41E9-0F4B-9642-F6982FFD88B2}" dt="2022-06-22T17:24:21.933" v="2604" actId="2085"/>
          <ac:spMkLst>
            <pc:docMk/>
            <pc:sldMk cId="3408826496" sldId="859"/>
            <ac:spMk id="2" creationId="{A28B3304-C9E4-D4B7-BB28-67ED3A0475D7}"/>
          </ac:spMkLst>
        </pc:spChg>
        <pc:picChg chg="add mod">
          <ac:chgData name="Nelson Roque" userId="4b35f09a-03fd-4994-908f-da3654c5fef1" providerId="ADAL" clId="{B28140AE-41E9-0F4B-9642-F6982FFD88B2}" dt="2022-06-22T16:42:04.380" v="2018" actId="1076"/>
          <ac:picMkLst>
            <pc:docMk/>
            <pc:sldMk cId="3408826496" sldId="859"/>
            <ac:picMk id="3074" creationId="{F863080F-0A9B-3A75-A3CF-CA976A8A0A36}"/>
          </ac:picMkLst>
        </pc:picChg>
      </pc:sldChg>
      <pc:sldChg chg="addSp delSp modSp new mod modNotesTx">
        <pc:chgData name="Nelson Roque" userId="4b35f09a-03fd-4994-908f-da3654c5fef1" providerId="ADAL" clId="{B28140AE-41E9-0F4B-9642-F6982FFD88B2}" dt="2022-06-22T16:50:02.163" v="2316" actId="20577"/>
        <pc:sldMkLst>
          <pc:docMk/>
          <pc:sldMk cId="759491013" sldId="860"/>
        </pc:sldMkLst>
        <pc:spChg chg="mod">
          <ac:chgData name="Nelson Roque" userId="4b35f09a-03fd-4994-908f-da3654c5fef1" providerId="ADAL" clId="{B28140AE-41E9-0F4B-9642-F6982FFD88B2}" dt="2022-06-22T16:42:45.593" v="2031" actId="20577"/>
          <ac:spMkLst>
            <pc:docMk/>
            <pc:sldMk cId="759491013" sldId="860"/>
            <ac:spMk id="2" creationId="{D441C52F-4C34-B209-78A1-A7263621C3D6}"/>
          </ac:spMkLst>
        </pc:spChg>
        <pc:spChg chg="mod">
          <ac:chgData name="Nelson Roque" userId="4b35f09a-03fd-4994-908f-da3654c5fef1" providerId="ADAL" clId="{B28140AE-41E9-0F4B-9642-F6982FFD88B2}" dt="2022-06-22T16:46:41.429" v="2187" actId="255"/>
          <ac:spMkLst>
            <pc:docMk/>
            <pc:sldMk cId="759491013" sldId="860"/>
            <ac:spMk id="3" creationId="{38BC8D51-774D-C347-BD96-F607688C6AC2}"/>
          </ac:spMkLst>
        </pc:spChg>
        <pc:picChg chg="add mod">
          <ac:chgData name="Nelson Roque" userId="4b35f09a-03fd-4994-908f-da3654c5fef1" providerId="ADAL" clId="{B28140AE-41E9-0F4B-9642-F6982FFD88B2}" dt="2022-06-22T16:43:35.676" v="2066"/>
          <ac:picMkLst>
            <pc:docMk/>
            <pc:sldMk cId="759491013" sldId="860"/>
            <ac:picMk id="5" creationId="{A5889E0B-233D-BC0A-526A-89264598C826}"/>
          </ac:picMkLst>
        </pc:picChg>
        <pc:picChg chg="add del mod">
          <ac:chgData name="Nelson Roque" userId="4b35f09a-03fd-4994-908f-da3654c5fef1" providerId="ADAL" clId="{B28140AE-41E9-0F4B-9642-F6982FFD88B2}" dt="2022-06-22T16:43:11.967" v="2056" actId="21"/>
          <ac:picMkLst>
            <pc:docMk/>
            <pc:sldMk cId="759491013" sldId="860"/>
            <ac:picMk id="4098" creationId="{C7D3314C-5B30-946C-88D9-21F569701241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6:27.036" v="2177" actId="20577"/>
        <pc:sldMkLst>
          <pc:docMk/>
          <pc:sldMk cId="2962328968" sldId="861"/>
        </pc:sldMkLst>
        <pc:spChg chg="mod">
          <ac:chgData name="Nelson Roque" userId="4b35f09a-03fd-4994-908f-da3654c5fef1" providerId="ADAL" clId="{B28140AE-41E9-0F4B-9642-F6982FFD88B2}" dt="2022-06-22T16:46:27.036" v="2177" actId="20577"/>
          <ac:spMkLst>
            <pc:docMk/>
            <pc:sldMk cId="2962328968" sldId="861"/>
            <ac:spMk id="3" creationId="{38BC8D51-774D-C347-BD96-F607688C6AC2}"/>
          </ac:spMkLst>
        </pc:spChg>
        <pc:picChg chg="add del mod">
          <ac:chgData name="Nelson Roque" userId="4b35f09a-03fd-4994-908f-da3654c5fef1" providerId="ADAL" clId="{B28140AE-41E9-0F4B-9642-F6982FFD88B2}" dt="2022-06-22T16:43:33.848" v="2065" actId="21"/>
          <ac:picMkLst>
            <pc:docMk/>
            <pc:sldMk cId="2962328968" sldId="861"/>
            <ac:picMk id="6" creationId="{759A9526-F9D5-DB31-2D89-E92CD7757706}"/>
          </ac:picMkLst>
        </pc:picChg>
        <pc:picChg chg="del">
          <ac:chgData name="Nelson Roque" userId="4b35f09a-03fd-4994-908f-da3654c5fef1" providerId="ADAL" clId="{B28140AE-41E9-0F4B-9642-F6982FFD88B2}" dt="2022-06-22T16:43:04.604" v="2052" actId="478"/>
          <ac:picMkLst>
            <pc:docMk/>
            <pc:sldMk cId="2962328968" sldId="861"/>
            <ac:picMk id="4098" creationId="{C7D3314C-5B30-946C-88D9-21F569701241}"/>
          </ac:picMkLst>
        </pc:picChg>
        <pc:picChg chg="add mod">
          <ac:chgData name="Nelson Roque" userId="4b35f09a-03fd-4994-908f-da3654c5fef1" providerId="ADAL" clId="{B28140AE-41E9-0F4B-9642-F6982FFD88B2}" dt="2022-06-22T16:43:09.054" v="2055" actId="1076"/>
          <ac:picMkLst>
            <pc:docMk/>
            <pc:sldMk cId="2962328968" sldId="861"/>
            <ac:picMk id="6146" creationId="{9977DCC0-3D77-DD0C-CAB6-9CC3552C096B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6:11.072" v="2167" actId="113"/>
        <pc:sldMkLst>
          <pc:docMk/>
          <pc:sldMk cId="1414267661" sldId="862"/>
        </pc:sldMkLst>
        <pc:spChg chg="mod">
          <ac:chgData name="Nelson Roque" userId="4b35f09a-03fd-4994-908f-da3654c5fef1" providerId="ADAL" clId="{B28140AE-41E9-0F4B-9642-F6982FFD88B2}" dt="2022-06-22T16:46:11.072" v="2167" actId="113"/>
          <ac:spMkLst>
            <pc:docMk/>
            <pc:sldMk cId="1414267661" sldId="862"/>
            <ac:spMk id="3" creationId="{38BC8D51-774D-C347-BD96-F607688C6AC2}"/>
          </ac:spMkLst>
        </pc:spChg>
        <pc:picChg chg="del">
          <ac:chgData name="Nelson Roque" userId="4b35f09a-03fd-4994-908f-da3654c5fef1" providerId="ADAL" clId="{B28140AE-41E9-0F4B-9642-F6982FFD88B2}" dt="2022-06-22T16:43:49.029" v="2072" actId="478"/>
          <ac:picMkLst>
            <pc:docMk/>
            <pc:sldMk cId="1414267661" sldId="862"/>
            <ac:picMk id="6146" creationId="{9977DCC0-3D77-DD0C-CAB6-9CC3552C096B}"/>
          </ac:picMkLst>
        </pc:picChg>
        <pc:picChg chg="add mod">
          <ac:chgData name="Nelson Roque" userId="4b35f09a-03fd-4994-908f-da3654c5fef1" providerId="ADAL" clId="{B28140AE-41E9-0F4B-9642-F6982FFD88B2}" dt="2022-06-22T16:43:51.566" v="2074" actId="1076"/>
          <ac:picMkLst>
            <pc:docMk/>
            <pc:sldMk cId="1414267661" sldId="862"/>
            <ac:picMk id="8194" creationId="{02D623B7-4985-8C4E-3454-D443A0A3D4A6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5:49.500" v="2151" actId="27636"/>
        <pc:sldMkLst>
          <pc:docMk/>
          <pc:sldMk cId="3783175937" sldId="863"/>
        </pc:sldMkLst>
        <pc:spChg chg="mod">
          <ac:chgData name="Nelson Roque" userId="4b35f09a-03fd-4994-908f-da3654c5fef1" providerId="ADAL" clId="{B28140AE-41E9-0F4B-9642-F6982FFD88B2}" dt="2022-06-22T16:45:49.500" v="2151" actId="27636"/>
          <ac:spMkLst>
            <pc:docMk/>
            <pc:sldMk cId="3783175937" sldId="863"/>
            <ac:spMk id="3" creationId="{38BC8D51-774D-C347-BD96-F607688C6AC2}"/>
          </ac:spMkLst>
        </pc:spChg>
        <pc:picChg chg="del">
          <ac:chgData name="Nelson Roque" userId="4b35f09a-03fd-4994-908f-da3654c5fef1" providerId="ADAL" clId="{B28140AE-41E9-0F4B-9642-F6982FFD88B2}" dt="2022-06-22T16:44:02.428" v="2080" actId="478"/>
          <ac:picMkLst>
            <pc:docMk/>
            <pc:sldMk cId="3783175937" sldId="863"/>
            <ac:picMk id="8194" creationId="{02D623B7-4985-8C4E-3454-D443A0A3D4A6}"/>
          </ac:picMkLst>
        </pc:picChg>
        <pc:picChg chg="add mod">
          <ac:chgData name="Nelson Roque" userId="4b35f09a-03fd-4994-908f-da3654c5fef1" providerId="ADAL" clId="{B28140AE-41E9-0F4B-9642-F6982FFD88B2}" dt="2022-06-22T16:44:07.709" v="2083" actId="1076"/>
          <ac:picMkLst>
            <pc:docMk/>
            <pc:sldMk cId="3783175937" sldId="863"/>
            <ac:picMk id="10242" creationId="{5D5C2EF3-90D4-A94C-6942-B785CDD86CC7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5:18.188" v="2137" actId="20577"/>
        <pc:sldMkLst>
          <pc:docMk/>
          <pc:sldMk cId="266640744" sldId="864"/>
        </pc:sldMkLst>
        <pc:spChg chg="mod">
          <ac:chgData name="Nelson Roque" userId="4b35f09a-03fd-4994-908f-da3654c5fef1" providerId="ADAL" clId="{B28140AE-41E9-0F4B-9642-F6982FFD88B2}" dt="2022-06-22T16:45:07.552" v="2131" actId="20577"/>
          <ac:spMkLst>
            <pc:docMk/>
            <pc:sldMk cId="266640744" sldId="864"/>
            <ac:spMk id="2" creationId="{D441C52F-4C34-B209-78A1-A7263621C3D6}"/>
          </ac:spMkLst>
        </pc:spChg>
        <pc:spChg chg="mod">
          <ac:chgData name="Nelson Roque" userId="4b35f09a-03fd-4994-908f-da3654c5fef1" providerId="ADAL" clId="{B28140AE-41E9-0F4B-9642-F6982FFD88B2}" dt="2022-06-22T16:45:18.188" v="2137" actId="20577"/>
          <ac:spMkLst>
            <pc:docMk/>
            <pc:sldMk cId="266640744" sldId="864"/>
            <ac:spMk id="3" creationId="{38BC8D51-774D-C347-BD96-F607688C6AC2}"/>
          </ac:spMkLst>
        </pc:spChg>
        <pc:picChg chg="del">
          <ac:chgData name="Nelson Roque" userId="4b35f09a-03fd-4994-908f-da3654c5fef1" providerId="ADAL" clId="{B28140AE-41E9-0F4B-9642-F6982FFD88B2}" dt="2022-06-22T16:44:18.636" v="2089" actId="478"/>
          <ac:picMkLst>
            <pc:docMk/>
            <pc:sldMk cId="266640744" sldId="864"/>
            <ac:picMk id="10242" creationId="{5D5C2EF3-90D4-A94C-6942-B785CDD86CC7}"/>
          </ac:picMkLst>
        </pc:picChg>
        <pc:picChg chg="add mod">
          <ac:chgData name="Nelson Roque" userId="4b35f09a-03fd-4994-908f-da3654c5fef1" providerId="ADAL" clId="{B28140AE-41E9-0F4B-9642-F6982FFD88B2}" dt="2022-06-22T16:45:06.846" v="2130" actId="1076"/>
          <ac:picMkLst>
            <pc:docMk/>
            <pc:sldMk cId="266640744" sldId="864"/>
            <ac:picMk id="12290" creationId="{7AA39E33-ADFB-4A8C-31CF-10D712A947F5}"/>
          </ac:picMkLst>
        </pc:picChg>
      </pc:sldChg>
      <pc:sldChg chg="modSp add mod">
        <pc:chgData name="Nelson Roque" userId="4b35f09a-03fd-4994-908f-da3654c5fef1" providerId="ADAL" clId="{B28140AE-41E9-0F4B-9642-F6982FFD88B2}" dt="2022-06-22T16:50:58.775" v="2319" actId="20577"/>
        <pc:sldMkLst>
          <pc:docMk/>
          <pc:sldMk cId="3582014830" sldId="865"/>
        </pc:sldMkLst>
        <pc:spChg chg="mod">
          <ac:chgData name="Nelson Roque" userId="4b35f09a-03fd-4994-908f-da3654c5fef1" providerId="ADAL" clId="{B28140AE-41E9-0F4B-9642-F6982FFD88B2}" dt="2022-06-22T16:50:58.775" v="2319" actId="20577"/>
          <ac:spMkLst>
            <pc:docMk/>
            <pc:sldMk cId="3582014830" sldId="865"/>
            <ac:spMk id="3" creationId="{071F915C-0A0A-9B22-7647-1D5961529D57}"/>
          </ac:spMkLst>
        </pc:spChg>
      </pc:sldChg>
      <pc:sldChg chg="add">
        <pc:chgData name="Nelson Roque" userId="4b35f09a-03fd-4994-908f-da3654c5fef1" providerId="ADAL" clId="{B28140AE-41E9-0F4B-9642-F6982FFD88B2}" dt="2022-06-22T16:57:20.301" v="2382" actId="2890"/>
        <pc:sldMkLst>
          <pc:docMk/>
          <pc:sldMk cId="2459204742" sldId="866"/>
        </pc:sldMkLst>
      </pc:sldChg>
    </pc:docChg>
  </pc:docChgLst>
  <pc:docChgLst>
    <pc:chgData name="Nelson Roque" userId="4b35f09a-03fd-4994-908f-da3654c5fef1" providerId="ADAL" clId="{7A9753DC-EB47-BC45-8009-6F4AE32DB5A2}"/>
    <pc:docChg chg="custSel modSld">
      <pc:chgData name="Nelson Roque" userId="4b35f09a-03fd-4994-908f-da3654c5fef1" providerId="ADAL" clId="{7A9753DC-EB47-BC45-8009-6F4AE32DB5A2}" dt="2022-06-20T13:10:04.507" v="79" actId="20577"/>
      <pc:docMkLst>
        <pc:docMk/>
      </pc:docMkLst>
      <pc:sldChg chg="modNotesTx">
        <pc:chgData name="Nelson Roque" userId="4b35f09a-03fd-4994-908f-da3654c5fef1" providerId="ADAL" clId="{7A9753DC-EB47-BC45-8009-6F4AE32DB5A2}" dt="2022-06-20T13:10:04.507" v="79" actId="20577"/>
        <pc:sldMkLst>
          <pc:docMk/>
          <pc:sldMk cId="2931147603" sldId="826"/>
        </pc:sldMkLst>
      </pc:sldChg>
    </pc:docChg>
  </pc:docChgLst>
  <pc:docChgLst>
    <pc:chgData name="Nelson Roque" userId="4b35f09a-03fd-4994-908f-da3654c5fef1" providerId="ADAL" clId="{BF0B24FA-46EF-8B4B-BBDF-E970236C4F91}"/>
    <pc:docChg chg="custSel modSld">
      <pc:chgData name="Nelson Roque" userId="4b35f09a-03fd-4994-908f-da3654c5fef1" providerId="ADAL" clId="{BF0B24FA-46EF-8B4B-BBDF-E970236C4F91}" dt="2022-06-22T23:59:58.769" v="43" actId="207"/>
      <pc:docMkLst>
        <pc:docMk/>
      </pc:docMkLst>
      <pc:sldChg chg="delSp modSp mod">
        <pc:chgData name="Nelson Roque" userId="4b35f09a-03fd-4994-908f-da3654c5fef1" providerId="ADAL" clId="{BF0B24FA-46EF-8B4B-BBDF-E970236C4F91}" dt="2022-06-22T23:59:58.769" v="43" actId="207"/>
        <pc:sldMkLst>
          <pc:docMk/>
          <pc:sldMk cId="270760858" sldId="256"/>
        </pc:sldMkLst>
        <pc:spChg chg="mod">
          <ac:chgData name="Nelson Roque" userId="4b35f09a-03fd-4994-908f-da3654c5fef1" providerId="ADAL" clId="{BF0B24FA-46EF-8B4B-BBDF-E970236C4F91}" dt="2022-06-22T23:59:58.769" v="43" actId="207"/>
          <ac:spMkLst>
            <pc:docMk/>
            <pc:sldMk cId="270760858" sldId="256"/>
            <ac:spMk id="5" creationId="{C909E088-B48A-5940-8AE5-496F08B7F0EE}"/>
          </ac:spMkLst>
        </pc:spChg>
        <pc:grpChg chg="mod">
          <ac:chgData name="Nelson Roque" userId="4b35f09a-03fd-4994-908f-da3654c5fef1" providerId="ADAL" clId="{BF0B24FA-46EF-8B4B-BBDF-E970236C4F91}" dt="2022-06-22T23:58:08.379" v="1" actId="1076"/>
          <ac:grpSpMkLst>
            <pc:docMk/>
            <pc:sldMk cId="270760858" sldId="256"/>
            <ac:grpSpMk id="8" creationId="{6B8B2838-98B7-E721-7146-1B531DAA6387}"/>
          </ac:grpSpMkLst>
        </pc:grpChg>
        <pc:grpChg chg="del">
          <ac:chgData name="Nelson Roque" userId="4b35f09a-03fd-4994-908f-da3654c5fef1" providerId="ADAL" clId="{BF0B24FA-46EF-8B4B-BBDF-E970236C4F91}" dt="2022-06-22T23:58:03.121" v="0" actId="478"/>
          <ac:grpSpMkLst>
            <pc:docMk/>
            <pc:sldMk cId="270760858" sldId="256"/>
            <ac:grpSpMk id="9" creationId="{77733B6C-16C0-B047-B134-90ED70187D52}"/>
          </ac:grpSpMkLst>
        </pc:grpChg>
      </pc:sldChg>
      <pc:sldChg chg="modSp mod">
        <pc:chgData name="Nelson Roque" userId="4b35f09a-03fd-4994-908f-da3654c5fef1" providerId="ADAL" clId="{BF0B24FA-46EF-8B4B-BBDF-E970236C4F91}" dt="2022-06-22T23:58:24.119" v="5" actId="207"/>
        <pc:sldMkLst>
          <pc:docMk/>
          <pc:sldMk cId="3309669887" sldId="843"/>
        </pc:sldMkLst>
        <pc:spChg chg="mod">
          <ac:chgData name="Nelson Roque" userId="4b35f09a-03fd-4994-908f-da3654c5fef1" providerId="ADAL" clId="{BF0B24FA-46EF-8B4B-BBDF-E970236C4F91}" dt="2022-06-22T23:58:24.119" v="5" actId="207"/>
          <ac:spMkLst>
            <pc:docMk/>
            <pc:sldMk cId="3309669887" sldId="843"/>
            <ac:spMk id="3" creationId="{5EE1F212-1E27-86F1-0D01-8A4DAB9714EC}"/>
          </ac:spMkLst>
        </pc:spChg>
      </pc:sldChg>
      <pc:sldChg chg="modSp">
        <pc:chgData name="Nelson Roque" userId="4b35f09a-03fd-4994-908f-da3654c5fef1" providerId="ADAL" clId="{BF0B24FA-46EF-8B4B-BBDF-E970236C4F91}" dt="2022-06-22T23:59:02.912" v="40" actId="1035"/>
        <pc:sldMkLst>
          <pc:docMk/>
          <pc:sldMk cId="1414267661" sldId="862"/>
        </pc:sldMkLst>
        <pc:picChg chg="mod">
          <ac:chgData name="Nelson Roque" userId="4b35f09a-03fd-4994-908f-da3654c5fef1" providerId="ADAL" clId="{BF0B24FA-46EF-8B4B-BBDF-E970236C4F91}" dt="2022-06-22T23:59:02.912" v="40" actId="1035"/>
          <ac:picMkLst>
            <pc:docMk/>
            <pc:sldMk cId="1414267661" sldId="862"/>
            <ac:picMk id="8194" creationId="{02D623B7-4985-8C4E-3454-D443A0A3D4A6}"/>
          </ac:picMkLst>
        </pc:picChg>
      </pc:sldChg>
      <pc:sldChg chg="modSp">
        <pc:chgData name="Nelson Roque" userId="4b35f09a-03fd-4994-908f-da3654c5fef1" providerId="ADAL" clId="{BF0B24FA-46EF-8B4B-BBDF-E970236C4F91}" dt="2022-06-22T23:59:09.509" v="42" actId="1038"/>
        <pc:sldMkLst>
          <pc:docMk/>
          <pc:sldMk cId="266640744" sldId="864"/>
        </pc:sldMkLst>
        <pc:picChg chg="mod">
          <ac:chgData name="Nelson Roque" userId="4b35f09a-03fd-4994-908f-da3654c5fef1" providerId="ADAL" clId="{BF0B24FA-46EF-8B4B-BBDF-E970236C4F91}" dt="2022-06-22T23:59:09.509" v="42" actId="1038"/>
          <ac:picMkLst>
            <pc:docMk/>
            <pc:sldMk cId="266640744" sldId="864"/>
            <ac:picMk id="12290" creationId="{7AA39E33-ADFB-4A8C-31CF-10D712A947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E90CD-D4B4-DE4A-9662-5D1032BBC508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90BA5-5D47-C842-959B-D30D0B1E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2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 by @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allison_horst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from Hadley Wickham’s talk “The Joy of Functional Programming (for Data Science)”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75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53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8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survey to generate data for workshop: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ucf.qualtrics.com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jfe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/form/SV_9RnmgYsz6coyhca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survey to generate data for workshop: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ucf.qualtrics.com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jfe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/form/SV_9RnmgYsz6coyhca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36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8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2-r-basics.Rmd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84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2-r-basics.Rmd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1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4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1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Illustrations from the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Openscapes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blog Tidy Data for reproducibility, efficiency, and collaboration by Julia Lowndes and Allison Horst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2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4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indrajeetpatil.github.io</a:t>
            </a:r>
            <a:r>
              <a:rPr lang="en-US" dirty="0"/>
              <a:t>/</a:t>
            </a:r>
            <a:r>
              <a:rPr lang="en-US" dirty="0" err="1"/>
              <a:t>ggstatsplot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83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56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66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9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6433-FA43-2342-A036-787D4B756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DA54C-9DF5-0245-9F5B-C42F7DFA0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659CD-9F07-2248-B9C4-26288CE6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5F6EC-F642-A140-988C-3377B7DC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9BD-0446-2747-928A-ECFCB8E0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1B45-8ED4-5C4B-AEEA-8F05BEC9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0CD9C-9670-BE44-99D9-F9866FDC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93584-8143-B040-8C30-8F2D0AFF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96675-1DAE-8C40-9D61-81AC0232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077D-77CC-1A47-B988-F1017F3E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6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52E45-8752-AE45-AF82-E1B8BEB6A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4E452-B61D-6B4C-8559-939483FD5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5164-900D-0341-9662-3893E989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3269-D79A-B44E-8B5E-0FE8B869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4FAB-5D8C-2947-B8C3-3071905B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7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FDC8-620C-5F46-B20E-35FD5911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C48D3-2022-3F46-99BB-C3B8B8900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3D7DF-15C3-7142-89E0-C3BA9C7C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88910-C175-9147-9E0A-83DE4852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3A6A5-760B-8349-8692-108D4C40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2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5F82-AEE0-5E4C-989D-2DD1A47F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95141-7713-914D-8FFF-F2BF242F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8F0D8-A9A4-5945-BC31-A5DEEA15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AF11-7B3A-F549-ADB0-776F02D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A916C-8B79-164E-B1A5-CF851C1D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7B02-13F8-2649-972A-333393CD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7755-BE85-FD44-AA7F-71B5CEC3B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16566-A5F0-3047-8D76-06384AC87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B854-B6A0-404F-A4D1-50A4AB0C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41DC-C83B-B34D-9960-8630DD26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76E78-62E8-4445-B407-AE09EB5F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1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CF61-1EEE-A44C-8E62-36880AF7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33454-662A-644D-BEB9-DF0A4316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EE45-EFC5-6D49-8D67-F852B675F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FCEDB-75A4-6B4F-9A11-4AC32A3F2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4412-FE13-6D49-8593-27AC73113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4CD0C-718D-8D4D-8947-657D21F5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1B446-8C85-AC43-AC2E-A4B1E84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AF1A-3DBD-0E48-BA46-D0907111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3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2A88-5C3E-D047-B55B-6413C1D1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7E0DB-BB79-584D-9558-DF35360D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41F02-9803-CD48-A8AC-420716145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5596A-D553-494D-A5F3-D2C117DD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4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18F1A-3AE9-CF4A-AF45-D248A03E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354A6-B462-4E4D-B1D1-F8D69F2F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71CBD-7BA9-D146-8B54-C41E680B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32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C15E-2F62-BC49-9AB0-E7DC499A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C06A-9CAD-BE4F-8CBB-76FDDF7A7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C5E6B-36F1-E047-8AA3-224BBB69F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F4C1E-D079-6C4A-986A-23125B0F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93C5C-DC66-1040-9462-9AB971CD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8DD39-34AC-024C-8F01-5601ADFF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8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FD7-5263-7044-9F80-71BF7E7E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CC394-FB5E-854E-805E-F47CA0703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C2AF5-9604-9347-9B70-5E74BB95D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CA68E-2EC9-ED45-BA11-A59E6D00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10A5B-AE64-044D-8849-4EC5B4FF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91A4C-5E84-6749-AEFA-F81963BB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4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EA841-CCFD-4243-BD15-C7A13474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B57B-D094-9543-A6BD-071DB9F7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3385F-F67A-4342-BD5E-E82EB5E0F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8A592-C342-C046-9036-70D6FA51A5F6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01248-F637-7045-B504-80C73955F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E7695-A319-004E-9522-21E261DFE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7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drajeetpatil.github.io/ggstatsplo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ovid19/mobility/data_documentation.html?hl=e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hatis/whatis_json.as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hatis/whatis_json.as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ran.r-project.org/web/packages/jsonlite/vignettes/json-aaquickstart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sKDviQrOAb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data-wrangling-cheatsheet.pdf" TargetMode="External"/><Relationship Id="rId2" Type="http://schemas.openxmlformats.org/officeDocument/2006/relationships/hyperlink" Target="https://github.com/rstudio/cheatsheets/raw/master/data-impo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lubridate.pdf" TargetMode="External"/><Relationship Id="rId5" Type="http://schemas.openxmlformats.org/officeDocument/2006/relationships/hyperlink" Target="https://github.com/rstudio/cheatsheets/raw/master/strings.pdf" TargetMode="External"/><Relationship Id="rId4" Type="http://schemas.openxmlformats.org/officeDocument/2006/relationships/hyperlink" Target="https://github.com/rstudio/cheatsheets/raw/master/data-visualization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jpe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hyperlink" Target="mailto:nelson.roque@ucf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troduction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articles/two-tabl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4849-48D2-634B-9536-112B7561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170" y="571199"/>
            <a:ext cx="5194490" cy="2705213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b="1" dirty="0">
                <a:latin typeface="Arial"/>
                <a:cs typeface="Arial"/>
              </a:rPr>
              <a:t>Introduction to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/>
                <a:cs typeface="Arial"/>
              </a:rPr>
              <a:t>Reproducible Science: </a:t>
            </a:r>
            <a:r>
              <a:rPr lang="en-US" i="1" dirty="0">
                <a:latin typeface="Arial"/>
                <a:cs typeface="Arial"/>
              </a:rPr>
              <a:t>Day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4698E-974D-7543-A510-2F4A5B306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170" y="3429000"/>
            <a:ext cx="4858074" cy="36933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Nelson Roque, PhD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8B2838-98B7-E721-7146-1B531DAA6387}"/>
              </a:ext>
            </a:extLst>
          </p:cNvPr>
          <p:cNvGrpSpPr/>
          <p:nvPr/>
        </p:nvGrpSpPr>
        <p:grpSpPr>
          <a:xfrm>
            <a:off x="575560" y="4322028"/>
            <a:ext cx="4543294" cy="1976034"/>
            <a:chOff x="582927" y="4060059"/>
            <a:chExt cx="4543294" cy="19760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CC44E-FC98-9746-BD0A-C9A555C1F23D}"/>
                </a:ext>
              </a:extLst>
            </p:cNvPr>
            <p:cNvSpPr txBox="1"/>
            <p:nvPr/>
          </p:nvSpPr>
          <p:spPr>
            <a:xfrm>
              <a:off x="2734509" y="4598040"/>
              <a:ext cx="23917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Scan for </a:t>
              </a: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Slides &amp; Code available on GitHub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909E088-B48A-5940-8AE5-496F08B7F0EE}"/>
                </a:ext>
              </a:extLst>
            </p:cNvPr>
            <p:cNvSpPr/>
            <p:nvPr/>
          </p:nvSpPr>
          <p:spPr>
            <a:xfrm>
              <a:off x="582927" y="4060059"/>
              <a:ext cx="1976034" cy="1976034"/>
            </a:xfrm>
            <a:prstGeom prst="roundRect">
              <a:avLst/>
            </a:prstGeom>
            <a:solidFill>
              <a:srgbClr val="02BDB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Qr code&#10;&#10;Description automatically generated">
              <a:extLst>
                <a:ext uri="{FF2B5EF4-FFF2-40B4-BE49-F238E27FC236}">
                  <a16:creationId xmlns:a16="http://schemas.microsoft.com/office/drawing/2014/main" id="{4F16C7B8-F0A7-E849-6FD4-0CF176A95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59" t="7711" r="7159" b="8461"/>
            <a:stretch/>
          </p:blipFill>
          <p:spPr>
            <a:xfrm>
              <a:off x="737625" y="4237698"/>
              <a:ext cx="1666638" cy="1644015"/>
            </a:xfrm>
            <a:prstGeom prst="rect">
              <a:avLst/>
            </a:prstGeom>
          </p:spPr>
        </p:pic>
      </p:grpSp>
      <p:pic>
        <p:nvPicPr>
          <p:cNvPr id="2050" name="Picture 2" descr="Illustration by @allison_horst, from Hadley Wickham’s talk “The Joy of Functional Programming (for Data Science)”">
            <a:extLst>
              <a:ext uri="{FF2B5EF4-FFF2-40B4-BE49-F238E27FC236}">
                <a16:creationId xmlns:a16="http://schemas.microsoft.com/office/drawing/2014/main" id="{7EF8F46B-680F-213A-365D-53040ED81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067" y="1426354"/>
            <a:ext cx="5901341" cy="370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6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DA75-B8F7-3F13-D593-4D561AB4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ggstatsplot</a:t>
            </a:r>
            <a:endParaRPr lang="en-US" dirty="0"/>
          </a:p>
        </p:txBody>
      </p:sp>
      <p:pic>
        <p:nvPicPr>
          <p:cNvPr id="5" name="Content Placeholder 4" descr="A picture containing tabl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14097C4-29CD-9C68-5EE4-CA0AB653E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06025" y="365125"/>
            <a:ext cx="4473463" cy="612775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D1DEDF-260E-F7C4-31D0-AC08B770E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2" y="1583991"/>
            <a:ext cx="6872438" cy="49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17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/>
          </a:bodyPr>
          <a:lstStyle/>
          <a:p>
            <a:r>
              <a:rPr lang="en-US" sz="3600" b="1" dirty="0"/>
              <a:t>Left join</a:t>
            </a:r>
          </a:p>
          <a:p>
            <a:endParaRPr lang="en-US" b="1" dirty="0"/>
          </a:p>
          <a:p>
            <a:r>
              <a:rPr lang="en-US" dirty="0"/>
              <a:t>All rows from x, and all columns from x and y. Rows in x with no match in y will have NA values in the new columns.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889E0B-233D-BC0A-526A-89264598C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396875"/>
            <a:ext cx="5923949" cy="59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49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/>
          </a:bodyPr>
          <a:lstStyle/>
          <a:p>
            <a:r>
              <a:rPr lang="en-US" sz="3600" b="1" dirty="0"/>
              <a:t>inner join</a:t>
            </a:r>
          </a:p>
          <a:p>
            <a:endParaRPr lang="en-US" sz="3600" b="1" dirty="0"/>
          </a:p>
          <a:p>
            <a:r>
              <a:rPr lang="en-US" dirty="0"/>
              <a:t>All rows from x where there are matching values in y, and all columns from x and y.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77DCC0-3D77-DD0C-CAB6-9CC3552C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396875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32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 fontScale="92500"/>
          </a:bodyPr>
          <a:lstStyle/>
          <a:p>
            <a:r>
              <a:rPr lang="en-US" sz="3600" b="1" dirty="0"/>
              <a:t>full join</a:t>
            </a:r>
          </a:p>
          <a:p>
            <a:endParaRPr lang="en-US" sz="3600" dirty="0"/>
          </a:p>
          <a:p>
            <a:r>
              <a:rPr lang="en-US" dirty="0"/>
              <a:t>All rows and all columns from both x and y. </a:t>
            </a:r>
          </a:p>
          <a:p>
            <a:r>
              <a:rPr lang="en-US" dirty="0"/>
              <a:t>Where there are not matching values, returns NA for the one missing.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2D623B7-4985-8C4E-3454-D443A0A3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41" y="89978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26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3600" b="1" dirty="0"/>
              <a:t>semi join</a:t>
            </a:r>
          </a:p>
          <a:p>
            <a:endParaRPr lang="en-US" sz="3600" b="1" dirty="0"/>
          </a:p>
          <a:p>
            <a:r>
              <a:rPr lang="en-US" dirty="0"/>
              <a:t>All rows from </a:t>
            </a:r>
            <a:r>
              <a:rPr lang="en-US" sz="3600" dirty="0"/>
              <a:t>x</a:t>
            </a:r>
            <a:r>
              <a:rPr lang="en-US" dirty="0"/>
              <a:t> where there are matching values in </a:t>
            </a:r>
            <a:r>
              <a:rPr lang="en-US" sz="3600" dirty="0"/>
              <a:t>y</a:t>
            </a:r>
            <a:r>
              <a:rPr lang="en-US" dirty="0"/>
              <a:t>, keeping just columns from </a:t>
            </a:r>
            <a:r>
              <a:rPr lang="en-US" sz="3600" dirty="0"/>
              <a:t>x</a:t>
            </a:r>
            <a:r>
              <a:rPr lang="en-US" dirty="0"/>
              <a:t>. </a:t>
            </a:r>
          </a:p>
          <a:p>
            <a:r>
              <a:rPr lang="en-US" dirty="0"/>
              <a:t>Basically filtering one </a:t>
            </a:r>
            <a:r>
              <a:rPr lang="en-US" dirty="0" err="1"/>
              <a:t>dataframe</a:t>
            </a:r>
            <a:r>
              <a:rPr lang="en-US" dirty="0"/>
              <a:t>, using another </a:t>
            </a:r>
            <a:r>
              <a:rPr lang="en-US" dirty="0" err="1"/>
              <a:t>dataframe</a:t>
            </a:r>
            <a:r>
              <a:rPr lang="en-US" dirty="0"/>
              <a:t> as the match.</a:t>
            </a:r>
            <a:endParaRPr lang="en-US" sz="3600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D5C2EF3-90D4-A94C-6942-B785CDD86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691" y="254217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75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255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900" b="1" dirty="0"/>
              <a:t>anti join</a:t>
            </a:r>
          </a:p>
          <a:p>
            <a:endParaRPr lang="en-US" dirty="0"/>
          </a:p>
          <a:p>
            <a:r>
              <a:rPr lang="en-US" dirty="0"/>
              <a:t>Keeps all rows from x where there are not matching values in y, keeping just columns from x. </a:t>
            </a:r>
          </a:p>
          <a:p>
            <a:r>
              <a:rPr lang="en-US" dirty="0"/>
              <a:t>Find out which data is </a:t>
            </a:r>
            <a:r>
              <a:rPr lang="en-US" b="1" dirty="0"/>
              <a:t>not</a:t>
            </a:r>
            <a:r>
              <a:rPr lang="en-US" dirty="0"/>
              <a:t> joining, or may be missing from one or both datasets.</a:t>
            </a:r>
            <a:br>
              <a:rPr lang="en-US" dirty="0"/>
            </a:b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AA39E33-ADFB-4A8C-31CF-10D712A9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9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40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Skill 1: Data Wrangling – Qualtrics Data</a:t>
            </a:r>
          </a:p>
        </p:txBody>
      </p:sp>
    </p:spTree>
    <p:extLst>
      <p:ext uri="{BB962C8B-B14F-4D97-AF65-F5344CB8AC3E}">
        <p14:creationId xmlns:p14="http://schemas.microsoft.com/office/powerpoint/2010/main" val="105939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 – Anonymize your Qualtrics Surveys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4175" cy="4351338"/>
          </a:xfrm>
        </p:spPr>
        <p:txBody>
          <a:bodyPr>
            <a:normAutofit lnSpcReduction="1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By default, </a:t>
            </a:r>
            <a:r>
              <a:rPr lang="en-US" dirty="0"/>
              <a:t>Qualtrics collects the following information</a:t>
            </a:r>
          </a:p>
          <a:p>
            <a:pPr lvl="1"/>
            <a:r>
              <a:rPr lang="en-US" dirty="0"/>
              <a:t>IP Address</a:t>
            </a:r>
          </a:p>
          <a:p>
            <a:pPr lvl="1"/>
            <a:r>
              <a:rPr lang="en-US" dirty="0"/>
              <a:t>Location data</a:t>
            </a:r>
          </a:p>
          <a:p>
            <a:pPr lvl="1"/>
            <a:r>
              <a:rPr lang="en-US" dirty="0"/>
              <a:t>Contact info (if provided)</a:t>
            </a:r>
          </a:p>
          <a:p>
            <a:pPr lvl="1"/>
            <a:endParaRPr lang="en-US" dirty="0"/>
          </a:p>
          <a:p>
            <a:r>
              <a:rPr lang="en-US" dirty="0"/>
              <a:t>Turn this off unless needed (and IRB aware)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ACFA0B-84A5-F4DE-B907-1DA08499B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8" r="1552"/>
          <a:stretch/>
        </p:blipFill>
        <p:spPr>
          <a:xfrm>
            <a:off x="5356640" y="1690688"/>
            <a:ext cx="5868879" cy="463824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A21A8E-5A0C-E95C-B73D-7EE683096182}"/>
              </a:ext>
            </a:extLst>
          </p:cNvPr>
          <p:cNvSpPr/>
          <p:nvPr/>
        </p:nvSpPr>
        <p:spPr>
          <a:xfrm>
            <a:off x="5356640" y="2502566"/>
            <a:ext cx="1717928" cy="6063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AE8B28-3175-F88A-B19D-6B3947CDCCC9}"/>
              </a:ext>
            </a:extLst>
          </p:cNvPr>
          <p:cNvSpPr/>
          <p:nvPr/>
        </p:nvSpPr>
        <p:spPr>
          <a:xfrm>
            <a:off x="7074568" y="5582651"/>
            <a:ext cx="2820203" cy="746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Qualtrics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triple header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Solution: using the </a:t>
            </a:r>
            <a:r>
              <a:rPr lang="en-US" dirty="0" err="1"/>
              <a:t>qualtRics</a:t>
            </a:r>
            <a:r>
              <a:rPr lang="en-US" dirty="0"/>
              <a:t> package</a:t>
            </a:r>
          </a:p>
          <a:p>
            <a:pPr lvl="2"/>
            <a:r>
              <a:rPr lang="en-US" dirty="0" err="1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qualtrics_df</a:t>
            </a:r>
            <a:r>
              <a:rPr lang="en-US" dirty="0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 err="1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qualtRics</a:t>
            </a:r>
            <a:r>
              <a:rPr lang="en-US" dirty="0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read_survey</a:t>
            </a:r>
            <a:r>
              <a:rPr lang="en-US" dirty="0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(filename)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5A6206-D2B3-6CA4-0943-CDCCBF03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68" y="2578500"/>
            <a:ext cx="11095864" cy="10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4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Qualtrics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830053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Survey bloat </a:t>
            </a:r>
            <a:r>
              <a:rPr lang="en-US" dirty="0"/>
              <a:t>– finding what you need in a large survey</a:t>
            </a:r>
          </a:p>
          <a:p>
            <a:pPr lvl="1"/>
            <a:r>
              <a:rPr lang="en-US" dirty="0"/>
              <a:t>Solution: prefix questions with helpful identifiers for grouping ‘like’ questions</a:t>
            </a:r>
          </a:p>
          <a:p>
            <a:pPr lvl="1"/>
            <a:r>
              <a:rPr lang="en-US" dirty="0"/>
              <a:t>Downstream in R, can easily select columns of interest without typing all column names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51B91B-2DBA-A3D0-8EA3-A759CD63A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4"/>
          <a:stretch/>
        </p:blipFill>
        <p:spPr>
          <a:xfrm>
            <a:off x="5126992" y="1690688"/>
            <a:ext cx="5659788" cy="2823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EF47B-38CB-FDB4-1708-1B8E4DCC6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92" y="4633712"/>
            <a:ext cx="6581067" cy="10672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7655927-E9A9-3BE7-D8DF-0875654497A0}"/>
              </a:ext>
            </a:extLst>
          </p:cNvPr>
          <p:cNvSpPr/>
          <p:nvPr/>
        </p:nvSpPr>
        <p:spPr>
          <a:xfrm>
            <a:off x="5823284" y="2415940"/>
            <a:ext cx="856649" cy="3176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2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wrangling and visualization of Big Data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Data wrangling the Google Mobility dataset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Reproducible survey research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Qualtrics survey design tips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 Data wrangling Qualtrics 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with JSON data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cleaning and visualizing keystroke JSON 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6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Qualtrics Data in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83030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Recoding values </a:t>
            </a:r>
            <a:r>
              <a:rPr lang="en-US" dirty="0"/>
              <a:t>similarly across many columns at once</a:t>
            </a:r>
          </a:p>
          <a:p>
            <a:pPr lvl="1"/>
            <a:r>
              <a:rPr lang="en-US" dirty="0"/>
              <a:t>Solution: convert data to long format, apply scoring on long-format data and then finally convert back to wide-format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C22040F-FD3F-4782-94D6-BCD679AC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22" y="1799156"/>
            <a:ext cx="6915134" cy="45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33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Source: Google Mobility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EBA7AB8-9B7F-E74A-851B-ACED70E3A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89" y="2008735"/>
            <a:ext cx="6468338" cy="37654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53FB3-E7A6-0B41-91E5-C86C8BE57FDA}"/>
              </a:ext>
            </a:extLst>
          </p:cNvPr>
          <p:cNvSpPr txBox="1"/>
          <p:nvPr/>
        </p:nvSpPr>
        <p:spPr>
          <a:xfrm>
            <a:off x="7273255" y="2967335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about this data</a:t>
            </a:r>
          </a:p>
          <a:p>
            <a:r>
              <a:rPr lang="en-US" dirty="0">
                <a:hlinkClick r:id="rId3"/>
              </a:rPr>
              <a:t>https://www.google.com/covid19/mobility/data_documentation.html?hl=en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822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40873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24" y="3429000"/>
            <a:ext cx="448042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Scan the QR code to view the code we will work with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C7255A1-E379-806B-5FE6-6CD795B05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9" t="7711" r="7159" b="8461"/>
          <a:stretch/>
        </p:blipFill>
        <p:spPr>
          <a:xfrm>
            <a:off x="7629312" y="1840873"/>
            <a:ext cx="3480887" cy="3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47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Skill 3: Data Wrangling – JSON data</a:t>
            </a:r>
          </a:p>
        </p:txBody>
      </p:sp>
    </p:spTree>
    <p:extLst>
      <p:ext uri="{BB962C8B-B14F-4D97-AF65-F5344CB8AC3E}">
        <p14:creationId xmlns:p14="http://schemas.microsoft.com/office/powerpoint/2010/main" val="377843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B553-5465-BE27-8AD5-F19BA680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D9EF-09E3-9374-3B48-D84E302E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3876" cy="4351338"/>
          </a:xfrm>
        </p:spPr>
        <p:txBody>
          <a:bodyPr>
            <a:normAutofit/>
          </a:bodyPr>
          <a:lstStyle/>
          <a:p>
            <a:r>
              <a:rPr lang="en-US" b="1" dirty="0"/>
              <a:t>J</a:t>
            </a:r>
            <a:r>
              <a:rPr lang="en-US" dirty="0"/>
              <a:t>ava</a:t>
            </a:r>
            <a:r>
              <a:rPr lang="en-US" b="1" dirty="0"/>
              <a:t>S</a:t>
            </a:r>
            <a:r>
              <a:rPr lang="en-US" dirty="0"/>
              <a:t>cript </a:t>
            </a:r>
            <a:r>
              <a:rPr lang="en-US" b="1" dirty="0"/>
              <a:t>O</a:t>
            </a:r>
            <a:r>
              <a:rPr lang="en-US" dirty="0"/>
              <a:t>bject </a:t>
            </a:r>
            <a:r>
              <a:rPr lang="en-US" b="1" dirty="0"/>
              <a:t>N</a:t>
            </a:r>
            <a:r>
              <a:rPr lang="en-US" dirty="0"/>
              <a:t>otation</a:t>
            </a:r>
          </a:p>
          <a:p>
            <a:r>
              <a:rPr lang="en-US" dirty="0"/>
              <a:t>Lightweight format for storing and transporting data (similar to csv)</a:t>
            </a:r>
          </a:p>
          <a:p>
            <a:r>
              <a:rPr lang="en-US" dirty="0"/>
              <a:t>Often used when data is sent from a server to a web page</a:t>
            </a:r>
          </a:p>
          <a:p>
            <a:r>
              <a:rPr lang="en-US" dirty="0"/>
              <a:t>"self-describing" and easy to understand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D5B24F4-76CF-C2FC-9A21-8747AAD1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00" y="1414178"/>
            <a:ext cx="4932366" cy="33310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66D4D-05DB-0185-15AE-0A96CFF30EE7}"/>
              </a:ext>
            </a:extLst>
          </p:cNvPr>
          <p:cNvSpPr/>
          <p:nvPr/>
        </p:nvSpPr>
        <p:spPr>
          <a:xfrm>
            <a:off x="6355328" y="6176963"/>
            <a:ext cx="549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https://www.w3schools.com/whatis/whatis_json.asp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898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B553-5465-BE27-8AD5-F19BA680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Syntax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D9EF-09E3-9374-3B48-D84E302E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3876" cy="4351338"/>
          </a:xfrm>
        </p:spPr>
        <p:txBody>
          <a:bodyPr>
            <a:normAutofit/>
          </a:bodyPr>
          <a:lstStyle/>
          <a:p>
            <a:r>
              <a:rPr lang="en-US" dirty="0"/>
              <a:t>Data is in name/value pairs</a:t>
            </a:r>
          </a:p>
          <a:p>
            <a:r>
              <a:rPr lang="en-US" dirty="0"/>
              <a:t>Data is separated by commas</a:t>
            </a:r>
          </a:p>
          <a:p>
            <a:r>
              <a:rPr lang="en-US" dirty="0"/>
              <a:t>Curly braces hold objects</a:t>
            </a:r>
          </a:p>
          <a:p>
            <a:r>
              <a:rPr lang="en-US" dirty="0"/>
              <a:t>Square brackets hold arrays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D5B24F4-76CF-C2FC-9A21-8747AAD1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00" y="1414178"/>
            <a:ext cx="4932366" cy="33310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66D4D-05DB-0185-15AE-0A96CFF30EE7}"/>
              </a:ext>
            </a:extLst>
          </p:cNvPr>
          <p:cNvSpPr/>
          <p:nvPr/>
        </p:nvSpPr>
        <p:spPr>
          <a:xfrm>
            <a:off x="6355328" y="6176963"/>
            <a:ext cx="549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https://www.w3schools.com/whatis/whatis_json.asp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916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091A-4FD9-55D2-EE22-74B72821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JSON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759E2-21C9-8F22-A38D-F6EFA1A6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library</a:t>
            </a:r>
            <a:r>
              <a:rPr lang="en-US" dirty="0"/>
              <a:t>(</a:t>
            </a:r>
            <a:r>
              <a:rPr lang="en-US" dirty="0" err="1"/>
              <a:t>jsonlite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B037-0697-E52E-921D-E04C5E4E6516}"/>
              </a:ext>
            </a:extLst>
          </p:cNvPr>
          <p:cNvSpPr/>
          <p:nvPr/>
        </p:nvSpPr>
        <p:spPr>
          <a:xfrm>
            <a:off x="838200" y="6308209"/>
            <a:ext cx="837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https://cran.r-project.org/web/packages/jsonlite/vignettes/json-aaquickstart.html</a:t>
            </a:r>
            <a:r>
              <a:rPr lang="en-US" dirty="0"/>
              <a:t> 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51A246-8A31-CBB7-9CDC-05952E7A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1" y="2318626"/>
            <a:ext cx="9752397" cy="37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9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40873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24" y="3429000"/>
            <a:ext cx="448042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Scan the QR code to view the code we will work with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C7255A1-E379-806B-5FE6-6CD795B05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9" t="7711" r="7159" b="8461"/>
          <a:stretch/>
        </p:blipFill>
        <p:spPr>
          <a:xfrm>
            <a:off x="7629312" y="1840873"/>
            <a:ext cx="3480887" cy="3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81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F888-F4B8-7D7A-7657-AF1283C3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No-code data transformation</a:t>
            </a:r>
          </a:p>
        </p:txBody>
      </p:sp>
      <p:pic>
        <p:nvPicPr>
          <p:cNvPr id="4" name="61e88565ce48791abebda1da_Newer TFB video 45 sec loop (with titles)_HQ-transcode.mp4" descr="61e88565ce48791abebda1da_Newer TFB video 45 sec loop (with titles)_HQ-transcode.mp4">
            <a:hlinkClick r:id="" action="ppaction://media"/>
            <a:extLst>
              <a:ext uri="{FF2B5EF4-FFF2-40B4-BE49-F238E27FC236}">
                <a16:creationId xmlns:a16="http://schemas.microsoft.com/office/drawing/2014/main" id="{6533371A-E755-1254-4421-3BCAFC818D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8035" y="1903437"/>
            <a:ext cx="6780543" cy="381396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D007D-A31E-1086-FFD4-101555335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2" y="2579929"/>
            <a:ext cx="5021033" cy="23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F888-F4B8-7D7A-7657-AF1283C3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No-code data transformation</a:t>
            </a:r>
          </a:p>
        </p:txBody>
      </p:sp>
      <p:pic>
        <p:nvPicPr>
          <p:cNvPr id="8" name="Content Placeholder 7" descr="Graphical user interface, websit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11005F0-8F92-464B-9EDE-311D1A10E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0819" y="1825625"/>
            <a:ext cx="6930361" cy="4351338"/>
          </a:xfrm>
        </p:spPr>
      </p:pic>
    </p:spTree>
    <p:extLst>
      <p:ext uri="{BB962C8B-B14F-4D97-AF65-F5344CB8AC3E}">
        <p14:creationId xmlns:p14="http://schemas.microsoft.com/office/powerpoint/2010/main" val="76174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Skill 1: Data Wrangling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182670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B3D8-B0FD-C747-9241-1D17E59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D690-2254-514D-9495-5EEBC334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Import</a:t>
            </a:r>
          </a:p>
          <a:p>
            <a:pPr lvl="1"/>
            <a:r>
              <a:rPr lang="en-US" dirty="0">
                <a:hlinkClick r:id="rId2"/>
              </a:rPr>
              <a:t>https://github.com/rstudio/cheatsheets/raw/master/data-import.pdf</a:t>
            </a:r>
            <a:r>
              <a:rPr lang="en-US" dirty="0"/>
              <a:t>) </a:t>
            </a:r>
          </a:p>
          <a:p>
            <a:r>
              <a:rPr lang="en-US" dirty="0"/>
              <a:t>Data Wrangling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https://www.rstudio.com/wp-content/uploads/2015/02/data-wrangling-cheatsheet.pdf</a:t>
            </a:r>
            <a:r>
              <a:rPr lang="en-US" dirty="0"/>
              <a:t>) </a:t>
            </a:r>
          </a:p>
          <a:p>
            <a:r>
              <a:rPr lang="en-US" dirty="0"/>
              <a:t>Data Transformation with </a:t>
            </a:r>
            <a:r>
              <a:rPr lang="en-US" dirty="0" err="1"/>
              <a:t>dplyr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https://github.com/rstudio/cheatsheets/raw/master/data-visualization.pdf</a:t>
            </a:r>
            <a:r>
              <a:rPr lang="en-US" dirty="0"/>
              <a:t>) </a:t>
            </a:r>
          </a:p>
          <a:p>
            <a:r>
              <a:rPr lang="en-US" dirty="0"/>
              <a:t>String Manipulation</a:t>
            </a:r>
          </a:p>
          <a:p>
            <a:pPr lvl="1"/>
            <a:r>
              <a:rPr lang="en-US" dirty="0">
                <a:hlinkClick r:id="rId5"/>
              </a:rPr>
              <a:t>https://github.com/rstudio/cheatsheets/raw/master/strings.pdf</a:t>
            </a:r>
            <a:r>
              <a:rPr lang="en-US" dirty="0"/>
              <a:t>) </a:t>
            </a:r>
          </a:p>
          <a:p>
            <a:r>
              <a:rPr lang="en-US" dirty="0"/>
              <a:t>Work with  dates/times</a:t>
            </a:r>
          </a:p>
          <a:p>
            <a:pPr lvl="1"/>
            <a:r>
              <a:rPr lang="en-US" dirty="0">
                <a:hlinkClick r:id="rId6"/>
              </a:rPr>
              <a:t>https://github.com/rstudio/cheatsheets/raw/master/lubridate.pdf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85102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mining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word and bigram frequency analysis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generating </a:t>
            </a:r>
            <a:r>
              <a:rPr lang="en-US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wordclouds</a:t>
            </a:r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sentiment analysis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Interacting with APIs and JSON data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4: querying API for results and data aggregation</a:t>
            </a:r>
          </a:p>
          <a:p>
            <a:pPr lvl="1"/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Closing Discussion &amp; Q/A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154A4A-51AE-9044-B2DA-8D66E4BC60F2}"/>
              </a:ext>
            </a:extLst>
          </p:cNvPr>
          <p:cNvSpPr txBox="1">
            <a:spLocks/>
          </p:cNvSpPr>
          <p:nvPr/>
        </p:nvSpPr>
        <p:spPr>
          <a:xfrm>
            <a:off x="969088" y="1459518"/>
            <a:ext cx="4474028" cy="25209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0" b="1" dirty="0"/>
              <a:t>thank </a:t>
            </a:r>
          </a:p>
          <a:p>
            <a:pPr algn="ctr"/>
            <a:r>
              <a:rPr lang="en-US" sz="9000" b="1" dirty="0">
                <a:solidFill>
                  <a:schemeClr val="accent4"/>
                </a:solidFill>
              </a:rPr>
              <a:t>you</a:t>
            </a:r>
            <a:endParaRPr lang="en-US" sz="9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EA7421B-966F-0841-B972-8927EB107FD0}"/>
              </a:ext>
            </a:extLst>
          </p:cNvPr>
          <p:cNvSpPr txBox="1">
            <a:spLocks/>
          </p:cNvSpPr>
          <p:nvPr/>
        </p:nvSpPr>
        <p:spPr>
          <a:xfrm>
            <a:off x="7589040" y="1068953"/>
            <a:ext cx="4076187" cy="34419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00000"/>
              </a:lnSpc>
              <a:buNone/>
            </a:pPr>
            <a:r>
              <a:rPr lang="en-US" sz="2000" b="1" dirty="0">
                <a:latin typeface="+mj-lt"/>
                <a:hlinkClick r:id="rId2"/>
              </a:rPr>
              <a:t>nelson.roque@ucf.edu</a:t>
            </a:r>
            <a:r>
              <a:rPr lang="en-US" sz="2000" b="1" dirty="0">
                <a:latin typeface="+mj-lt"/>
              </a:rPr>
              <a:t> 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US" sz="2000" b="1" dirty="0" err="1">
                <a:latin typeface="+mj-lt"/>
              </a:rPr>
              <a:t>nelsonroque.com</a:t>
            </a:r>
            <a:endParaRPr lang="en-US" sz="2000" b="1" dirty="0">
              <a:latin typeface="+mj-lt"/>
            </a:endParaRPr>
          </a:p>
          <a:p>
            <a:pPr marL="0" indent="0">
              <a:lnSpc>
                <a:spcPct val="300000"/>
              </a:lnSpc>
              <a:buNone/>
            </a:pPr>
            <a:r>
              <a:rPr lang="en-US" sz="2000" b="1" dirty="0"/>
              <a:t>https://github.com/nelsonroque</a:t>
            </a:r>
            <a:r>
              <a:rPr lang="en-US" sz="2000" b="1" dirty="0">
                <a:latin typeface="+mj-lt"/>
              </a:rPr>
              <a:t>  </a:t>
            </a:r>
            <a:endParaRPr lang="en-US" sz="2000" b="1" i="1" dirty="0">
              <a:latin typeface="+mj-lt"/>
            </a:endParaRPr>
          </a:p>
        </p:txBody>
      </p:sp>
      <p:pic>
        <p:nvPicPr>
          <p:cNvPr id="6" name="Picture 4" descr="Image result for github">
            <a:extLst>
              <a:ext uri="{FF2B5EF4-FFF2-40B4-BE49-F238E27FC236}">
                <a16:creationId xmlns:a16="http://schemas.microsoft.com/office/drawing/2014/main" id="{217F202F-C93C-C540-8407-41856C0B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85" y="3474420"/>
            <a:ext cx="580144" cy="58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1A402EF8-1934-2C4F-A7D7-F02209A7C1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885" y="1429846"/>
            <a:ext cx="580144" cy="580144"/>
          </a:xfrm>
          <a:prstGeom prst="rect">
            <a:avLst/>
          </a:prstGeom>
        </p:spPr>
      </p:pic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C60E7E2E-F1FD-AD45-A551-8D23A4FB17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8885" y="2429625"/>
            <a:ext cx="580144" cy="58014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505FE2-D81E-9844-B971-EDF485960039}"/>
              </a:ext>
            </a:extLst>
          </p:cNvPr>
          <p:cNvGrpSpPr/>
          <p:nvPr/>
        </p:nvGrpSpPr>
        <p:grpSpPr>
          <a:xfrm>
            <a:off x="576780" y="5133088"/>
            <a:ext cx="11088447" cy="1224437"/>
            <a:chOff x="576780" y="4963269"/>
            <a:chExt cx="11088447" cy="12244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78C315-3E34-8447-8818-2A1A014AF01A}"/>
                </a:ext>
              </a:extLst>
            </p:cNvPr>
            <p:cNvGrpSpPr/>
            <p:nvPr/>
          </p:nvGrpSpPr>
          <p:grpSpPr>
            <a:xfrm>
              <a:off x="576780" y="4963269"/>
              <a:ext cx="9852351" cy="1224437"/>
              <a:chOff x="667573" y="5367532"/>
              <a:chExt cx="9852351" cy="1224437"/>
            </a:xfrm>
          </p:grpSpPr>
          <p:pic>
            <p:nvPicPr>
              <p:cNvPr id="12" name="Picture 11" descr="A picture containing light, food, drawing&#10;&#10;Description automatically generated">
                <a:extLst>
                  <a:ext uri="{FF2B5EF4-FFF2-40B4-BE49-F238E27FC236}">
                    <a16:creationId xmlns:a16="http://schemas.microsoft.com/office/drawing/2014/main" id="{E5A8B349-2563-AF4D-BB4F-8D535E38B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2058" y="5599570"/>
                <a:ext cx="760360" cy="760360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A7132FF-6C68-5A4A-8464-3E324055E84B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1475017" y="5979750"/>
                <a:ext cx="966997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B4FFF4E-73EF-D84D-BBC4-06E59452D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3743" y="5391502"/>
                <a:ext cx="1176496" cy="1176496"/>
              </a:xfrm>
              <a:prstGeom prst="rect">
                <a:avLst/>
              </a:prstGeom>
            </p:spPr>
          </p:pic>
          <p:pic>
            <p:nvPicPr>
              <p:cNvPr id="15" name="Picture 1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4ED2638-0ABB-E442-97A2-5382F851A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014" y="5458231"/>
                <a:ext cx="1043038" cy="1043038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0E92A64A-221F-4747-81E8-4C4EA2D07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573" y="5581875"/>
                <a:ext cx="795750" cy="79575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9896FC6-9C32-A14D-A16B-FC21B65BAE72}"/>
                  </a:ext>
                </a:extLst>
              </p:cNvPr>
              <p:cNvGrpSpPr/>
              <p:nvPr/>
            </p:nvGrpSpPr>
            <p:grpSpPr>
              <a:xfrm>
                <a:off x="6618930" y="5367532"/>
                <a:ext cx="1224437" cy="1224437"/>
                <a:chOff x="672916" y="852139"/>
                <a:chExt cx="2486221" cy="248622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03CCFEA-6984-F84A-BAC6-342EBCAA2B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916" y="852139"/>
                  <a:ext cx="2486221" cy="2486221"/>
                </a:xfrm>
                <a:prstGeom prst="rect">
                  <a:avLst/>
                </a:prstGeom>
              </p:spPr>
            </p:pic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F932C2C7-8DDC-8448-A481-190D62C40F81}"/>
                    </a:ext>
                  </a:extLst>
                </p:cNvPr>
                <p:cNvSpPr/>
                <p:nvPr/>
              </p:nvSpPr>
              <p:spPr>
                <a:xfrm>
                  <a:off x="1238662" y="1046747"/>
                  <a:ext cx="1660949" cy="1094874"/>
                </a:xfrm>
                <a:custGeom>
                  <a:avLst/>
                  <a:gdLst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648917 w 1660949"/>
                    <a:gd name="connsiteY25" fmla="*/ 372979 h 1094874"/>
                    <a:gd name="connsiteX26" fmla="*/ 1624854 w 1660949"/>
                    <a:gd name="connsiteY26" fmla="*/ 300790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648917 w 1660949"/>
                    <a:gd name="connsiteY25" fmla="*/ 372979 h 1094874"/>
                    <a:gd name="connsiteX26" fmla="*/ 1546252 w 1660949"/>
                    <a:gd name="connsiteY26" fmla="*/ 371531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692010 w 1660949"/>
                    <a:gd name="connsiteY11" fmla="*/ 820181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692010 w 1660949"/>
                    <a:gd name="connsiteY11" fmla="*/ 820181 h 1094874"/>
                    <a:gd name="connsiteX12" fmla="*/ 830770 w 1660949"/>
                    <a:gd name="connsiteY12" fmla="*/ 890337 h 1094874"/>
                    <a:gd name="connsiteX13" fmla="*/ 960014 w 1660949"/>
                    <a:gd name="connsiteY13" fmla="*/ 995036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660949" h="1094874">
                      <a:moveTo>
                        <a:pt x="112461" y="252664"/>
                      </a:moveTo>
                      <a:cubicBezTo>
                        <a:pt x="100768" y="267138"/>
                        <a:pt x="75767" y="284667"/>
                        <a:pt x="62782" y="303410"/>
                      </a:cubicBezTo>
                      <a:cubicBezTo>
                        <a:pt x="49797" y="322153"/>
                        <a:pt x="38898" y="349514"/>
                        <a:pt x="34549" y="365119"/>
                      </a:cubicBezTo>
                      <a:cubicBezTo>
                        <a:pt x="30200" y="380724"/>
                        <a:pt x="44706" y="389021"/>
                        <a:pt x="36685" y="397042"/>
                      </a:cubicBezTo>
                      <a:lnTo>
                        <a:pt x="12622" y="469232"/>
                      </a:lnTo>
                      <a:lnTo>
                        <a:pt x="591" y="505327"/>
                      </a:lnTo>
                      <a:cubicBezTo>
                        <a:pt x="4601" y="573506"/>
                        <a:pt x="-8975" y="645072"/>
                        <a:pt x="12622" y="709864"/>
                      </a:cubicBezTo>
                      <a:cubicBezTo>
                        <a:pt x="21767" y="737300"/>
                        <a:pt x="84812" y="757990"/>
                        <a:pt x="84812" y="757990"/>
                      </a:cubicBezTo>
                      <a:cubicBezTo>
                        <a:pt x="88822" y="770022"/>
                        <a:pt x="90132" y="779514"/>
                        <a:pt x="96843" y="794085"/>
                      </a:cubicBezTo>
                      <a:cubicBezTo>
                        <a:pt x="103554" y="808656"/>
                        <a:pt x="106594" y="833902"/>
                        <a:pt x="125078" y="845416"/>
                      </a:cubicBezTo>
                      <a:cubicBezTo>
                        <a:pt x="143562" y="856931"/>
                        <a:pt x="113258" y="867378"/>
                        <a:pt x="207747" y="863172"/>
                      </a:cubicBezTo>
                      <a:cubicBezTo>
                        <a:pt x="302236" y="858966"/>
                        <a:pt x="530589" y="834511"/>
                        <a:pt x="692010" y="820181"/>
                      </a:cubicBezTo>
                      <a:cubicBezTo>
                        <a:pt x="794257" y="854265"/>
                        <a:pt x="786103" y="861194"/>
                        <a:pt x="830770" y="890337"/>
                      </a:cubicBezTo>
                      <a:cubicBezTo>
                        <a:pt x="875437" y="919480"/>
                        <a:pt x="849648" y="884670"/>
                        <a:pt x="960014" y="995036"/>
                      </a:cubicBezTo>
                      <a:cubicBezTo>
                        <a:pt x="1005077" y="1040099"/>
                        <a:pt x="959007" y="981209"/>
                        <a:pt x="1011243" y="998621"/>
                      </a:cubicBezTo>
                      <a:cubicBezTo>
                        <a:pt x="1027285" y="1014663"/>
                        <a:pt x="1037847" y="1039574"/>
                        <a:pt x="1059370" y="1046748"/>
                      </a:cubicBezTo>
                      <a:lnTo>
                        <a:pt x="1131559" y="1070811"/>
                      </a:lnTo>
                      <a:cubicBezTo>
                        <a:pt x="1143591" y="1074821"/>
                        <a:pt x="1155099" y="1081048"/>
                        <a:pt x="1167654" y="1082842"/>
                      </a:cubicBezTo>
                      <a:lnTo>
                        <a:pt x="1251875" y="1094874"/>
                      </a:lnTo>
                      <a:cubicBezTo>
                        <a:pt x="1332085" y="1090863"/>
                        <a:pt x="1413641" y="1098008"/>
                        <a:pt x="1492506" y="1082842"/>
                      </a:cubicBezTo>
                      <a:cubicBezTo>
                        <a:pt x="1520906" y="1077380"/>
                        <a:pt x="1564696" y="1034716"/>
                        <a:pt x="1564696" y="1034716"/>
                      </a:cubicBezTo>
                      <a:lnTo>
                        <a:pt x="1600791" y="926432"/>
                      </a:lnTo>
                      <a:cubicBezTo>
                        <a:pt x="1604801" y="914400"/>
                        <a:pt x="1607150" y="901681"/>
                        <a:pt x="1612822" y="890337"/>
                      </a:cubicBezTo>
                      <a:cubicBezTo>
                        <a:pt x="1620843" y="874295"/>
                        <a:pt x="1629820" y="858696"/>
                        <a:pt x="1636885" y="842211"/>
                      </a:cubicBezTo>
                      <a:cubicBezTo>
                        <a:pt x="1647242" y="818045"/>
                        <a:pt x="1654843" y="782413"/>
                        <a:pt x="1660949" y="757990"/>
                      </a:cubicBezTo>
                      <a:cubicBezTo>
                        <a:pt x="1656938" y="629653"/>
                        <a:pt x="1615632" y="523851"/>
                        <a:pt x="1596516" y="459441"/>
                      </a:cubicBezTo>
                      <a:cubicBezTo>
                        <a:pt x="1577400" y="395031"/>
                        <a:pt x="1559772" y="399800"/>
                        <a:pt x="1546252" y="371531"/>
                      </a:cubicBezTo>
                      <a:cubicBezTo>
                        <a:pt x="1532732" y="343262"/>
                        <a:pt x="1501228" y="321428"/>
                        <a:pt x="1515397" y="289827"/>
                      </a:cubicBezTo>
                      <a:cubicBezTo>
                        <a:pt x="1470936" y="223135"/>
                        <a:pt x="1458956" y="245952"/>
                        <a:pt x="1442139" y="228600"/>
                      </a:cubicBezTo>
                      <a:cubicBezTo>
                        <a:pt x="1425322" y="211248"/>
                        <a:pt x="1425115" y="195562"/>
                        <a:pt x="1414491" y="185714"/>
                      </a:cubicBezTo>
                      <a:cubicBezTo>
                        <a:pt x="1403867" y="175866"/>
                        <a:pt x="1389457" y="178406"/>
                        <a:pt x="1378396" y="169512"/>
                      </a:cubicBezTo>
                      <a:cubicBezTo>
                        <a:pt x="1367335" y="160618"/>
                        <a:pt x="1367209" y="146563"/>
                        <a:pt x="1348127" y="132348"/>
                      </a:cubicBezTo>
                      <a:cubicBezTo>
                        <a:pt x="1329045" y="118133"/>
                        <a:pt x="1416542" y="175803"/>
                        <a:pt x="1263906" y="84221"/>
                      </a:cubicBezTo>
                      <a:cubicBezTo>
                        <a:pt x="1144584" y="12627"/>
                        <a:pt x="1238856" y="51282"/>
                        <a:pt x="1143591" y="24064"/>
                      </a:cubicBezTo>
                      <a:cubicBezTo>
                        <a:pt x="1131396" y="20580"/>
                        <a:pt x="1120168" y="12539"/>
                        <a:pt x="1107496" y="12032"/>
                      </a:cubicBezTo>
                      <a:cubicBezTo>
                        <a:pt x="919109" y="4496"/>
                        <a:pt x="730507" y="4011"/>
                        <a:pt x="542012" y="0"/>
                      </a:cubicBezTo>
                      <a:cubicBezTo>
                        <a:pt x="509928" y="4011"/>
                        <a:pt x="476954" y="3524"/>
                        <a:pt x="445759" y="12032"/>
                      </a:cubicBezTo>
                      <a:cubicBezTo>
                        <a:pt x="431808" y="15837"/>
                        <a:pt x="422598" y="29628"/>
                        <a:pt x="409664" y="36095"/>
                      </a:cubicBezTo>
                      <a:cubicBezTo>
                        <a:pt x="398321" y="41767"/>
                        <a:pt x="385601" y="44116"/>
                        <a:pt x="373570" y="48127"/>
                      </a:cubicBezTo>
                      <a:cubicBezTo>
                        <a:pt x="341430" y="80265"/>
                        <a:pt x="352368" y="74401"/>
                        <a:pt x="301380" y="96253"/>
                      </a:cubicBezTo>
                      <a:cubicBezTo>
                        <a:pt x="289723" y="101249"/>
                        <a:pt x="276372" y="102126"/>
                        <a:pt x="265285" y="108285"/>
                      </a:cubicBezTo>
                      <a:cubicBezTo>
                        <a:pt x="240004" y="122330"/>
                        <a:pt x="193096" y="156411"/>
                        <a:pt x="193096" y="156411"/>
                      </a:cubicBezTo>
                      <a:cubicBezTo>
                        <a:pt x="185075" y="168443"/>
                        <a:pt x="179258" y="182281"/>
                        <a:pt x="169033" y="192506"/>
                      </a:cubicBezTo>
                      <a:cubicBezTo>
                        <a:pt x="158808" y="202731"/>
                        <a:pt x="141971" y="205278"/>
                        <a:pt x="132938" y="216569"/>
                      </a:cubicBezTo>
                      <a:cubicBezTo>
                        <a:pt x="101018" y="256469"/>
                        <a:pt x="124154" y="238191"/>
                        <a:pt x="112461" y="252664"/>
                      </a:cubicBezTo>
                      <a:close/>
                    </a:path>
                  </a:pathLst>
                </a:custGeom>
                <a:solidFill>
                  <a:srgbClr val="B381D9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9D64E1E-87D3-574D-8EF7-3AE6BF279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584" y="6002589"/>
                <a:ext cx="1128418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C35138-DC4D-9447-AC63-5DCB3C5D01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9456" y="6002588"/>
                <a:ext cx="986862" cy="4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02A1344-FD8A-9A43-99DB-51C2133915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9077" y="6002588"/>
                <a:ext cx="966997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8503E60-BD64-5842-93A8-C3B1CD89B5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5030" y="5979750"/>
                <a:ext cx="814894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3B9E6E-E8B3-9F4D-ABA2-D296977E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85532" y="4963269"/>
              <a:ext cx="1179695" cy="117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65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8C3C0-FD75-F8E6-024E-9DDBEF0D089D}"/>
              </a:ext>
            </a:extLst>
          </p:cNvPr>
          <p:cNvSpPr/>
          <p:nvPr/>
        </p:nvSpPr>
        <p:spPr>
          <a:xfrm>
            <a:off x="0" y="-2874"/>
            <a:ext cx="4382543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83ED"/>
              </a:solidFill>
            </a:endParaRPr>
          </a:p>
        </p:txBody>
      </p:sp>
      <p:pic>
        <p:nvPicPr>
          <p:cNvPr id="1026" name="Picture 2" descr="9 Introduction | R for Data Science">
            <a:extLst>
              <a:ext uri="{FF2B5EF4-FFF2-40B4-BE49-F238E27FC236}">
                <a16:creationId xmlns:a16="http://schemas.microsoft.com/office/drawing/2014/main" id="{0ECEB78A-62CC-2FEF-CADE-64A8E0FD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6864" y="1571131"/>
            <a:ext cx="6894576" cy="253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3AD914-B0C2-DD7A-003C-1A168A5FD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864" y="4461260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operations that carry your data from raw form, into something visualizable or analyzable</a:t>
            </a:r>
          </a:p>
          <a:p>
            <a:pPr lvl="1"/>
            <a:r>
              <a:rPr lang="en-US" sz="2200" dirty="0"/>
              <a:t>i.e., the data preparation phase of the research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157B-96BE-8141-84CC-314898C0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000" dirty="0"/>
              <a:t>What is data wrangling?</a:t>
            </a:r>
          </a:p>
        </p:txBody>
      </p:sp>
    </p:spTree>
    <p:extLst>
      <p:ext uri="{BB962C8B-B14F-4D97-AF65-F5344CB8AC3E}">
        <p14:creationId xmlns:p14="http://schemas.microsoft.com/office/powerpoint/2010/main" val="40781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157B-96BE-8141-84CC-314898C0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903A0-6376-9641-8A20-B1B35679FC22}"/>
              </a:ext>
            </a:extLst>
          </p:cNvPr>
          <p:cNvSpPr txBox="1"/>
          <p:nvPr/>
        </p:nvSpPr>
        <p:spPr>
          <a:xfrm>
            <a:off x="8959279" y="626217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 for Data Science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0E289C9-0361-0B4B-85EA-B50596ACFC71}"/>
              </a:ext>
            </a:extLst>
          </p:cNvPr>
          <p:cNvGraphicFramePr>
            <a:graphicFrameLocks noGrp="1"/>
          </p:cNvGraphicFramePr>
          <p:nvPr/>
        </p:nvGraphicFramePr>
        <p:xfrm>
          <a:off x="5735275" y="2441132"/>
          <a:ext cx="590864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2087">
                  <a:extLst>
                    <a:ext uri="{9D8B030D-6E8A-4147-A177-3AD203B41FA5}">
                      <a16:colId xmlns:a16="http://schemas.microsoft.com/office/drawing/2014/main" val="3858961624"/>
                    </a:ext>
                  </a:extLst>
                </a:gridCol>
                <a:gridCol w="1238379">
                  <a:extLst>
                    <a:ext uri="{9D8B030D-6E8A-4147-A177-3AD203B41FA5}">
                      <a16:colId xmlns:a16="http://schemas.microsoft.com/office/drawing/2014/main" val="2845236023"/>
                    </a:ext>
                  </a:extLst>
                </a:gridCol>
                <a:gridCol w="1840381">
                  <a:extLst>
                    <a:ext uri="{9D8B030D-6E8A-4147-A177-3AD203B41FA5}">
                      <a16:colId xmlns:a16="http://schemas.microsoft.com/office/drawing/2014/main" val="1514795008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83958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avg_response_time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perc_accuracy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96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48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04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078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D592B2-0171-5D4D-97F6-F57F5CE6EF13}"/>
              </a:ext>
            </a:extLst>
          </p:cNvPr>
          <p:cNvSpPr txBox="1"/>
          <p:nvPr/>
        </p:nvSpPr>
        <p:spPr>
          <a:xfrm>
            <a:off x="432600" y="2539497"/>
            <a:ext cx="50481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column is a variable.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row is an observation.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cell is a single value.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9F16C01-C36E-994F-9184-47E965829563}"/>
              </a:ext>
            </a:extLst>
          </p:cNvPr>
          <p:cNvCxnSpPr>
            <a:stCxn id="5" idx="0"/>
            <a:endCxn id="3" idx="0"/>
          </p:cNvCxnSpPr>
          <p:nvPr/>
        </p:nvCxnSpPr>
        <p:spPr>
          <a:xfrm rot="5400000" flipH="1" flipV="1">
            <a:off x="5773961" y="-376139"/>
            <a:ext cx="98365" cy="5732908"/>
          </a:xfrm>
          <a:prstGeom prst="bentConnector3">
            <a:avLst>
              <a:gd name="adj1" fmla="val 3324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AF0FF0-D83A-2345-AA8D-CCEE321AFA8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0777" y="3231995"/>
            <a:ext cx="416684" cy="984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3A716A-CB7C-9E47-BCA5-5D3E4ADAD4D1}"/>
              </a:ext>
            </a:extLst>
          </p:cNvPr>
          <p:cNvCxnSpPr>
            <a:cxnSpLocks/>
          </p:cNvCxnSpPr>
          <p:nvPr/>
        </p:nvCxnSpPr>
        <p:spPr>
          <a:xfrm>
            <a:off x="5259897" y="3659123"/>
            <a:ext cx="738231" cy="1075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93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llustrations from the Openscapes blog Tidy Data for reproducibility, efficiency, and collaboration by Julia Lowndes and Allison Horst">
            <a:extLst>
              <a:ext uri="{FF2B5EF4-FFF2-40B4-BE49-F238E27FC236}">
                <a16:creationId xmlns:a16="http://schemas.microsoft.com/office/drawing/2014/main" id="{F863080F-0A9B-3A75-A3CF-CA976A8A0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6" y="182216"/>
            <a:ext cx="11646568" cy="649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8B3304-C9E4-D4B7-BB28-67ED3A0475D7}"/>
              </a:ext>
            </a:extLst>
          </p:cNvPr>
          <p:cNvSpPr/>
          <p:nvPr/>
        </p:nvSpPr>
        <p:spPr>
          <a:xfrm>
            <a:off x="5419023" y="182216"/>
            <a:ext cx="6660682" cy="6493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37E6-05FB-EB73-12F4-4A2132E4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wrangling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915C-0A0A-9B22-7647-1D5961529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121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exploration</a:t>
            </a:r>
          </a:p>
          <a:p>
            <a:pPr lvl="1"/>
            <a:r>
              <a:rPr lang="en-US" dirty="0"/>
              <a:t>Plotting, descriptive stats</a:t>
            </a:r>
          </a:p>
          <a:p>
            <a:r>
              <a:rPr lang="en-US" dirty="0"/>
              <a:t>Dealing with missing data</a:t>
            </a:r>
          </a:p>
          <a:p>
            <a:pPr lvl="1"/>
            <a:r>
              <a:rPr lang="en-US" dirty="0"/>
              <a:t>Impute missing data, insert missing codes (-999)</a:t>
            </a:r>
          </a:p>
          <a:p>
            <a:r>
              <a:rPr lang="en-US" dirty="0"/>
              <a:t>Reshaping data</a:t>
            </a:r>
          </a:p>
          <a:p>
            <a:pPr lvl="1"/>
            <a:r>
              <a:rPr lang="en-US" dirty="0"/>
              <a:t>Add columns (e.g., create flag is missing more than 10 records)</a:t>
            </a:r>
          </a:p>
          <a:p>
            <a:pPr lvl="1"/>
            <a:r>
              <a:rPr lang="en-US" dirty="0"/>
              <a:t>Update column names (id = </a:t>
            </a:r>
            <a:r>
              <a:rPr lang="en-US" dirty="0" err="1"/>
              <a:t>participant_id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Converting between long and wide format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367F63E-E017-AC30-A3D2-743B9DAC3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46" y="1716096"/>
            <a:ext cx="4570396" cy="457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6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37E6-05FB-EB73-12F4-4A2132E4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wrangling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915C-0A0A-9B22-7647-1D5961529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data</a:t>
            </a:r>
          </a:p>
          <a:p>
            <a:pPr lvl="1"/>
            <a:r>
              <a:rPr lang="en-US" dirty="0"/>
              <a:t>Remove specific observations, by column or row</a:t>
            </a:r>
          </a:p>
          <a:p>
            <a:r>
              <a:rPr lang="en-US" dirty="0"/>
              <a:t>Merging/matching data from various sources</a:t>
            </a:r>
          </a:p>
          <a:p>
            <a:pPr lvl="1"/>
            <a:r>
              <a:rPr lang="en-US" dirty="0"/>
              <a:t>Join data by common id(s) in various ways (more on next slides)</a:t>
            </a:r>
          </a:p>
          <a:p>
            <a:pPr lvl="1"/>
            <a:r>
              <a:rPr lang="en-US" dirty="0">
                <a:hlinkClick r:id="rId2"/>
              </a:rPr>
              <a:t>https://dplyr.tidyverse.org/articles/two-table.html</a:t>
            </a:r>
            <a:r>
              <a:rPr lang="en-US" dirty="0"/>
              <a:t> </a:t>
            </a:r>
          </a:p>
          <a:p>
            <a:r>
              <a:rPr lang="en-US" dirty="0"/>
              <a:t>Other wrangling</a:t>
            </a:r>
          </a:p>
          <a:p>
            <a:pPr lvl="1"/>
            <a:r>
              <a:rPr lang="en-US" dirty="0"/>
              <a:t>Feature engineering</a:t>
            </a:r>
          </a:p>
          <a:p>
            <a:pPr lvl="2"/>
            <a:r>
              <a:rPr lang="en-US" dirty="0"/>
              <a:t>E.g., Add ‘features’ of date as new columns (e.g., what is day of week for 10/13/2020)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1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1F00-F50F-45C1-77CA-D68508D1D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Primer: </a:t>
            </a:r>
            <a:r>
              <a:rPr lang="en-US" dirty="0" err="1"/>
              <a:t>dplyr</a:t>
            </a:r>
            <a:r>
              <a:rPr lang="en-US" dirty="0"/>
              <a:t> + ggplot2 (part of the 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DAC8-1EA4-A783-31C7-095EBB34D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select() </a:t>
            </a:r>
            <a:r>
              <a:rPr lang="en-US" dirty="0">
                <a:latin typeface="+mj-lt"/>
                <a:cs typeface="Consolas" panose="020B0609020204030204" pitchFamily="49" charset="0"/>
              </a:rPr>
              <a:t>= select certain columns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contains(“timer”)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-contains(“timer”)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mutate() </a:t>
            </a:r>
            <a:r>
              <a:rPr lang="en-US" dirty="0">
                <a:latin typeface="+mj-lt"/>
                <a:cs typeface="Consolas" panose="020B0609020204030204" pitchFamily="49" charset="0"/>
              </a:rPr>
              <a:t>= append or modify a column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= </a:t>
            </a:r>
            <a:r>
              <a:rPr lang="en-US" dirty="0">
                <a:latin typeface="+mj-lt"/>
                <a:cs typeface="Consolas" panose="020B0609020204030204" pitchFamily="49" charset="0"/>
              </a:rPr>
              <a:t>group output of analysis by grouping factors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%&gt;% = </a:t>
            </a:r>
            <a:r>
              <a:rPr lang="en-US" dirty="0">
                <a:cs typeface="Consolas" panose="020B0609020204030204" pitchFamily="49" charset="0"/>
              </a:rPr>
              <a:t>pipe (chaining operator)</a:t>
            </a:r>
          </a:p>
          <a:p>
            <a:pPr lvl="1"/>
            <a:endParaRPr lang="en-US" dirty="0"/>
          </a:p>
          <a:p>
            <a:r>
              <a:rPr lang="en-US" dirty="0"/>
              <a:t>ggplot2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geom_bar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geom_histogram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facet_grid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theme_bw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(), theme(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element_text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(angle=90, font-family=“Arial”))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85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1379</Words>
  <Application>Microsoft Macintosh PowerPoint</Application>
  <PresentationFormat>Widescreen</PresentationFormat>
  <Paragraphs>211</Paragraphs>
  <Slides>32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Consolas</vt:lpstr>
      <vt:lpstr>Office Theme</vt:lpstr>
      <vt:lpstr>Introduction to  Reproducible Science: Day 2</vt:lpstr>
      <vt:lpstr>Agenda: Day 2</vt:lpstr>
      <vt:lpstr>PowerPoint Presentation</vt:lpstr>
      <vt:lpstr>What is data wrangling?</vt:lpstr>
      <vt:lpstr>What is tidy data?</vt:lpstr>
      <vt:lpstr>PowerPoint Presentation</vt:lpstr>
      <vt:lpstr>Typical data wrangling operations</vt:lpstr>
      <vt:lpstr>Typical data wrangling operations</vt:lpstr>
      <vt:lpstr>Primer: dplyr + ggplot2 (part of the tidyverse)</vt:lpstr>
      <vt:lpstr>ggstatsplot</vt:lpstr>
      <vt:lpstr>Joining data</vt:lpstr>
      <vt:lpstr>Joining data</vt:lpstr>
      <vt:lpstr>Joining data</vt:lpstr>
      <vt:lpstr>Joining data</vt:lpstr>
      <vt:lpstr>Joining data</vt:lpstr>
      <vt:lpstr>PowerPoint Presentation</vt:lpstr>
      <vt:lpstr>PSA – Anonymize your Qualtrics Surveys</vt:lpstr>
      <vt:lpstr>Working with Qualtrics</vt:lpstr>
      <vt:lpstr>Working with Qualtrics</vt:lpstr>
      <vt:lpstr>Working with Qualtrics Data in R</vt:lpstr>
      <vt:lpstr>The Data Source: Google Mobility</vt:lpstr>
      <vt:lpstr>Let’s jump into R</vt:lpstr>
      <vt:lpstr>PowerPoint Presentation</vt:lpstr>
      <vt:lpstr>What is JSON?</vt:lpstr>
      <vt:lpstr>JSON Syntax Rules</vt:lpstr>
      <vt:lpstr>Working with JSON in R</vt:lpstr>
      <vt:lpstr>Let’s jump into R</vt:lpstr>
      <vt:lpstr>No-code data transformation</vt:lpstr>
      <vt:lpstr>No-code data transformation</vt:lpstr>
      <vt:lpstr>Download Cheatsheets</vt:lpstr>
      <vt:lpstr>Agenda: Day 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Wrangling &amp; Visualization in R</dc:title>
  <dc:creator>Nelson Roque</dc:creator>
  <cp:lastModifiedBy>Nelson Roque</cp:lastModifiedBy>
  <cp:revision>44</cp:revision>
  <dcterms:created xsi:type="dcterms:W3CDTF">2021-09-10T14:52:26Z</dcterms:created>
  <dcterms:modified xsi:type="dcterms:W3CDTF">2022-07-08T13:06:17Z</dcterms:modified>
</cp:coreProperties>
</file>